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94EE5-5335-4731-935B-F550B937D5E8}" type="datetimeFigureOut">
              <a:rPr lang="en-US" smtClean="0"/>
              <a:t>9/18/2014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7A6C8-142B-469C-BB81-CBFCF5929DC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9" Type="http://schemas.openxmlformats.org/officeDocument/2006/relationships/image" Target="../media/image38.jpeg"/><Relationship Id="rId3" Type="http://schemas.openxmlformats.org/officeDocument/2006/relationships/image" Target="../media/image2.jpe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e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jpe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32" Type="http://schemas.openxmlformats.org/officeDocument/2006/relationships/image" Target="../media/image31.jpe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23" Type="http://schemas.openxmlformats.org/officeDocument/2006/relationships/image" Target="../media/image22.jpe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4" Type="http://schemas.openxmlformats.org/officeDocument/2006/relationships/image" Target="../media/image43.jpe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jpeg"/><Relationship Id="rId27" Type="http://schemas.openxmlformats.org/officeDocument/2006/relationships/image" Target="../media/image26.png"/><Relationship Id="rId30" Type="http://schemas.openxmlformats.org/officeDocument/2006/relationships/image" Target="../media/image29.jpeg"/><Relationship Id="rId35" Type="http://schemas.openxmlformats.org/officeDocument/2006/relationships/image" Target="../media/image34.jpeg"/><Relationship Id="rId43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9.png"/><Relationship Id="rId21" Type="http://schemas.openxmlformats.org/officeDocument/2006/relationships/image" Target="../media/image64.png"/><Relationship Id="rId34" Type="http://schemas.openxmlformats.org/officeDocument/2006/relationships/image" Target="../media/image77.png"/><Relationship Id="rId42" Type="http://schemas.openxmlformats.org/officeDocument/2006/relationships/image" Target="../media/image85.png"/><Relationship Id="rId47" Type="http://schemas.openxmlformats.org/officeDocument/2006/relationships/image" Target="../media/image90.png"/><Relationship Id="rId50" Type="http://schemas.openxmlformats.org/officeDocument/2006/relationships/image" Target="../media/image93.png"/><Relationship Id="rId55" Type="http://schemas.openxmlformats.org/officeDocument/2006/relationships/image" Target="../media/image98.png"/><Relationship Id="rId63" Type="http://schemas.openxmlformats.org/officeDocument/2006/relationships/image" Target="../media/image106.png"/><Relationship Id="rId68" Type="http://schemas.openxmlformats.org/officeDocument/2006/relationships/image" Target="../media/image111.png"/><Relationship Id="rId76" Type="http://schemas.openxmlformats.org/officeDocument/2006/relationships/image" Target="../media/image119.png"/><Relationship Id="rId84" Type="http://schemas.openxmlformats.org/officeDocument/2006/relationships/image" Target="../media/image127.png"/><Relationship Id="rId89" Type="http://schemas.openxmlformats.org/officeDocument/2006/relationships/image" Target="../media/image132.png"/><Relationship Id="rId97" Type="http://schemas.openxmlformats.org/officeDocument/2006/relationships/image" Target="../media/image140.png"/><Relationship Id="rId7" Type="http://schemas.openxmlformats.org/officeDocument/2006/relationships/image" Target="../media/image50.png"/><Relationship Id="rId71" Type="http://schemas.openxmlformats.org/officeDocument/2006/relationships/image" Target="../media/image114.png"/><Relationship Id="rId92" Type="http://schemas.openxmlformats.org/officeDocument/2006/relationships/image" Target="../media/image135.png"/><Relationship Id="rId2" Type="http://schemas.openxmlformats.org/officeDocument/2006/relationships/image" Target="../media/image45.png"/><Relationship Id="rId16" Type="http://schemas.openxmlformats.org/officeDocument/2006/relationships/image" Target="../media/image59.png"/><Relationship Id="rId29" Type="http://schemas.openxmlformats.org/officeDocument/2006/relationships/image" Target="../media/image72.png"/><Relationship Id="rId11" Type="http://schemas.openxmlformats.org/officeDocument/2006/relationships/image" Target="../media/image54.png"/><Relationship Id="rId24" Type="http://schemas.openxmlformats.org/officeDocument/2006/relationships/image" Target="../media/image67.png"/><Relationship Id="rId32" Type="http://schemas.openxmlformats.org/officeDocument/2006/relationships/image" Target="../media/image75.png"/><Relationship Id="rId37" Type="http://schemas.openxmlformats.org/officeDocument/2006/relationships/image" Target="../media/image80.png"/><Relationship Id="rId40" Type="http://schemas.openxmlformats.org/officeDocument/2006/relationships/image" Target="../media/image83.png"/><Relationship Id="rId45" Type="http://schemas.openxmlformats.org/officeDocument/2006/relationships/image" Target="../media/image88.png"/><Relationship Id="rId53" Type="http://schemas.openxmlformats.org/officeDocument/2006/relationships/image" Target="../media/image96.png"/><Relationship Id="rId58" Type="http://schemas.openxmlformats.org/officeDocument/2006/relationships/image" Target="../media/image101.png"/><Relationship Id="rId66" Type="http://schemas.openxmlformats.org/officeDocument/2006/relationships/image" Target="../media/image109.png"/><Relationship Id="rId74" Type="http://schemas.openxmlformats.org/officeDocument/2006/relationships/image" Target="../media/image117.png"/><Relationship Id="rId79" Type="http://schemas.openxmlformats.org/officeDocument/2006/relationships/image" Target="../media/image122.png"/><Relationship Id="rId87" Type="http://schemas.openxmlformats.org/officeDocument/2006/relationships/image" Target="../media/image130.png"/><Relationship Id="rId5" Type="http://schemas.openxmlformats.org/officeDocument/2006/relationships/image" Target="../media/image48.png"/><Relationship Id="rId61" Type="http://schemas.openxmlformats.org/officeDocument/2006/relationships/image" Target="../media/image104.png"/><Relationship Id="rId82" Type="http://schemas.openxmlformats.org/officeDocument/2006/relationships/image" Target="../media/image125.png"/><Relationship Id="rId90" Type="http://schemas.openxmlformats.org/officeDocument/2006/relationships/image" Target="../media/image133.png"/><Relationship Id="rId95" Type="http://schemas.openxmlformats.org/officeDocument/2006/relationships/image" Target="../media/image138.png"/><Relationship Id="rId19" Type="http://schemas.openxmlformats.org/officeDocument/2006/relationships/image" Target="../media/image62.png"/><Relationship Id="rId14" Type="http://schemas.openxmlformats.org/officeDocument/2006/relationships/image" Target="../media/image57.png"/><Relationship Id="rId22" Type="http://schemas.openxmlformats.org/officeDocument/2006/relationships/image" Target="../media/image65.png"/><Relationship Id="rId27" Type="http://schemas.openxmlformats.org/officeDocument/2006/relationships/image" Target="../media/image70.png"/><Relationship Id="rId30" Type="http://schemas.openxmlformats.org/officeDocument/2006/relationships/image" Target="../media/image73.png"/><Relationship Id="rId35" Type="http://schemas.openxmlformats.org/officeDocument/2006/relationships/image" Target="../media/image78.png"/><Relationship Id="rId43" Type="http://schemas.openxmlformats.org/officeDocument/2006/relationships/image" Target="../media/image86.png"/><Relationship Id="rId48" Type="http://schemas.openxmlformats.org/officeDocument/2006/relationships/image" Target="../media/image91.png"/><Relationship Id="rId56" Type="http://schemas.openxmlformats.org/officeDocument/2006/relationships/image" Target="../media/image99.png"/><Relationship Id="rId64" Type="http://schemas.openxmlformats.org/officeDocument/2006/relationships/image" Target="../media/image107.png"/><Relationship Id="rId69" Type="http://schemas.openxmlformats.org/officeDocument/2006/relationships/image" Target="../media/image112.png"/><Relationship Id="rId77" Type="http://schemas.openxmlformats.org/officeDocument/2006/relationships/image" Target="../media/image120.png"/><Relationship Id="rId100" Type="http://schemas.openxmlformats.org/officeDocument/2006/relationships/image" Target="../media/image143.png"/><Relationship Id="rId8" Type="http://schemas.openxmlformats.org/officeDocument/2006/relationships/image" Target="../media/image51.png"/><Relationship Id="rId51" Type="http://schemas.openxmlformats.org/officeDocument/2006/relationships/image" Target="../media/image94.png"/><Relationship Id="rId72" Type="http://schemas.openxmlformats.org/officeDocument/2006/relationships/image" Target="../media/image115.png"/><Relationship Id="rId80" Type="http://schemas.openxmlformats.org/officeDocument/2006/relationships/image" Target="../media/image123.png"/><Relationship Id="rId85" Type="http://schemas.openxmlformats.org/officeDocument/2006/relationships/image" Target="../media/image128.png"/><Relationship Id="rId93" Type="http://schemas.openxmlformats.org/officeDocument/2006/relationships/image" Target="../media/image136.png"/><Relationship Id="rId98" Type="http://schemas.openxmlformats.org/officeDocument/2006/relationships/image" Target="../media/image141.png"/><Relationship Id="rId3" Type="http://schemas.openxmlformats.org/officeDocument/2006/relationships/image" Target="../media/image46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5" Type="http://schemas.openxmlformats.org/officeDocument/2006/relationships/image" Target="../media/image68.png"/><Relationship Id="rId33" Type="http://schemas.openxmlformats.org/officeDocument/2006/relationships/image" Target="../media/image76.png"/><Relationship Id="rId38" Type="http://schemas.openxmlformats.org/officeDocument/2006/relationships/image" Target="../media/image81.png"/><Relationship Id="rId46" Type="http://schemas.openxmlformats.org/officeDocument/2006/relationships/image" Target="../media/image89.png"/><Relationship Id="rId59" Type="http://schemas.openxmlformats.org/officeDocument/2006/relationships/image" Target="../media/image102.png"/><Relationship Id="rId67" Type="http://schemas.openxmlformats.org/officeDocument/2006/relationships/image" Target="../media/image110.png"/><Relationship Id="rId20" Type="http://schemas.openxmlformats.org/officeDocument/2006/relationships/image" Target="../media/image63.png"/><Relationship Id="rId41" Type="http://schemas.openxmlformats.org/officeDocument/2006/relationships/image" Target="../media/image84.png"/><Relationship Id="rId54" Type="http://schemas.openxmlformats.org/officeDocument/2006/relationships/image" Target="../media/image97.png"/><Relationship Id="rId62" Type="http://schemas.openxmlformats.org/officeDocument/2006/relationships/image" Target="../media/image105.png"/><Relationship Id="rId70" Type="http://schemas.openxmlformats.org/officeDocument/2006/relationships/image" Target="../media/image113.png"/><Relationship Id="rId75" Type="http://schemas.openxmlformats.org/officeDocument/2006/relationships/image" Target="../media/image118.png"/><Relationship Id="rId83" Type="http://schemas.openxmlformats.org/officeDocument/2006/relationships/image" Target="../media/image126.png"/><Relationship Id="rId88" Type="http://schemas.openxmlformats.org/officeDocument/2006/relationships/image" Target="../media/image131.png"/><Relationship Id="rId91" Type="http://schemas.openxmlformats.org/officeDocument/2006/relationships/image" Target="../media/image134.png"/><Relationship Id="rId96" Type="http://schemas.openxmlformats.org/officeDocument/2006/relationships/image" Target="../media/image1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15" Type="http://schemas.openxmlformats.org/officeDocument/2006/relationships/image" Target="../media/image58.png"/><Relationship Id="rId23" Type="http://schemas.openxmlformats.org/officeDocument/2006/relationships/image" Target="../media/image66.png"/><Relationship Id="rId28" Type="http://schemas.openxmlformats.org/officeDocument/2006/relationships/image" Target="../media/image71.png"/><Relationship Id="rId36" Type="http://schemas.openxmlformats.org/officeDocument/2006/relationships/image" Target="../media/image79.png"/><Relationship Id="rId49" Type="http://schemas.openxmlformats.org/officeDocument/2006/relationships/image" Target="../media/image92.png"/><Relationship Id="rId57" Type="http://schemas.openxmlformats.org/officeDocument/2006/relationships/image" Target="../media/image100.png"/><Relationship Id="rId10" Type="http://schemas.openxmlformats.org/officeDocument/2006/relationships/image" Target="../media/image53.png"/><Relationship Id="rId31" Type="http://schemas.openxmlformats.org/officeDocument/2006/relationships/image" Target="../media/image74.png"/><Relationship Id="rId44" Type="http://schemas.openxmlformats.org/officeDocument/2006/relationships/image" Target="../media/image87.png"/><Relationship Id="rId52" Type="http://schemas.openxmlformats.org/officeDocument/2006/relationships/image" Target="../media/image95.png"/><Relationship Id="rId60" Type="http://schemas.openxmlformats.org/officeDocument/2006/relationships/image" Target="../media/image103.png"/><Relationship Id="rId65" Type="http://schemas.openxmlformats.org/officeDocument/2006/relationships/image" Target="../media/image108.png"/><Relationship Id="rId73" Type="http://schemas.openxmlformats.org/officeDocument/2006/relationships/image" Target="../media/image116.png"/><Relationship Id="rId78" Type="http://schemas.openxmlformats.org/officeDocument/2006/relationships/image" Target="../media/image121.png"/><Relationship Id="rId81" Type="http://schemas.openxmlformats.org/officeDocument/2006/relationships/image" Target="../media/image124.png"/><Relationship Id="rId86" Type="http://schemas.openxmlformats.org/officeDocument/2006/relationships/image" Target="../media/image129.png"/><Relationship Id="rId94" Type="http://schemas.openxmlformats.org/officeDocument/2006/relationships/image" Target="../media/image137.png"/><Relationship Id="rId99" Type="http://schemas.openxmlformats.org/officeDocument/2006/relationships/image" Target="../media/image142.png"/><Relationship Id="rId101" Type="http://schemas.openxmlformats.org/officeDocument/2006/relationships/image" Target="../media/image144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39" Type="http://schemas.openxmlformats.org/officeDocument/2006/relationships/image" Target="../media/image8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68128" y="683858"/>
            <a:ext cx="1968437" cy="1382392"/>
            <a:chOff x="968128" y="683858"/>
            <a:chExt cx="1968437" cy="1382392"/>
          </a:xfrm>
        </p:grpSpPr>
        <p:pic>
          <p:nvPicPr>
            <p:cNvPr id="2" name="Picture 1" descr="NBK-2032-1636139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8128" y="683858"/>
              <a:ext cx="239741" cy="13318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032-163647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7724" y="1863050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032-16364e1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2576" y="725972"/>
              <a:ext cx="833989" cy="13071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6" name="Picture 5" descr="NBK-2032-1636638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9070" y="1283983"/>
            <a:ext cx="380138" cy="20860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2" name="Group 11"/>
          <p:cNvGrpSpPr/>
          <p:nvPr/>
        </p:nvGrpSpPr>
        <p:grpSpPr>
          <a:xfrm>
            <a:off x="4543797" y="801277"/>
            <a:ext cx="3033897" cy="1266706"/>
            <a:chOff x="4543797" y="801277"/>
            <a:chExt cx="3033897" cy="1266706"/>
          </a:xfrm>
        </p:grpSpPr>
        <p:pic>
          <p:nvPicPr>
            <p:cNvPr id="7" name="Picture 6" descr="NBK-2032-163674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43797" y="801277"/>
              <a:ext cx="983847" cy="12667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032-16367ae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0070" y="1368211"/>
              <a:ext cx="512058" cy="566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032-16368f6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6813" y="1368211"/>
              <a:ext cx="518602" cy="5513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032-1636954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5589" y="1338616"/>
              <a:ext cx="581166" cy="5218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032-16369a2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9806" y="1283983"/>
              <a:ext cx="427888" cy="692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5" name="Group 14"/>
          <p:cNvGrpSpPr/>
          <p:nvPr/>
        </p:nvGrpSpPr>
        <p:grpSpPr>
          <a:xfrm>
            <a:off x="8379436" y="1321372"/>
            <a:ext cx="1231850" cy="828854"/>
            <a:chOff x="8379436" y="1321372"/>
            <a:chExt cx="1231850" cy="828854"/>
          </a:xfrm>
        </p:grpSpPr>
        <p:pic>
          <p:nvPicPr>
            <p:cNvPr id="13" name="Picture 12" descr="NBK-2032-1636a0f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79436" y="1371714"/>
              <a:ext cx="599330" cy="6868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032-1636ad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45820" y="1321372"/>
              <a:ext cx="565466" cy="8288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8" name="Group 37"/>
          <p:cNvGrpSpPr/>
          <p:nvPr/>
        </p:nvGrpSpPr>
        <p:grpSpPr>
          <a:xfrm>
            <a:off x="301544" y="2554335"/>
            <a:ext cx="8542887" cy="1646598"/>
            <a:chOff x="301544" y="2554335"/>
            <a:chExt cx="8542887" cy="1646598"/>
          </a:xfrm>
        </p:grpSpPr>
        <p:pic>
          <p:nvPicPr>
            <p:cNvPr id="16" name="Picture 15" descr="NBK-2032-1636bc4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544" y="2809000"/>
              <a:ext cx="791696" cy="11145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032-1636c31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57146" y="3379154"/>
              <a:ext cx="579773" cy="5271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032-1636c8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9309" y="2894843"/>
              <a:ext cx="568904" cy="882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032-1636d98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9447" y="3431796"/>
              <a:ext cx="349136" cy="6681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032-1636e5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5205" y="3073827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032-1636ea1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4960" y="3055755"/>
              <a:ext cx="491180" cy="615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032-1636edf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7777" y="3126470"/>
              <a:ext cx="388912" cy="4694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032-1636f0e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51932" y="2621102"/>
              <a:ext cx="233253" cy="9470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032-1636f4c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61599" y="2831672"/>
              <a:ext cx="571225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032-1636f9a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7747" y="2936957"/>
              <a:ext cx="479209" cy="6396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032-1636fc9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96390" y="2715858"/>
              <a:ext cx="210383" cy="7610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032-1636ff8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41735" y="3021185"/>
              <a:ext cx="570364" cy="2198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032-1637065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7425" y="3031713"/>
              <a:ext cx="376705" cy="2307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032-1637101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4427" y="2554335"/>
              <a:ext cx="676520" cy="1120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032-163717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3550" y="3196770"/>
              <a:ext cx="522496" cy="5761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032-16371cc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58760" y="2705330"/>
              <a:ext cx="759961" cy="1096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032-16372b6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14750" y="3421268"/>
              <a:ext cx="471078" cy="7796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032-16373a0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37869" y="3042242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032-163741d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33706" y="3098824"/>
              <a:ext cx="404248" cy="5940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032-163748a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37282" y="3210698"/>
              <a:ext cx="380724" cy="4968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032-1637526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25390" y="2768501"/>
              <a:ext cx="218999" cy="7608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032-16375a3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98513" y="2866426"/>
              <a:ext cx="745918" cy="3242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39" name="Picture 38" descr="NBK-2032-163764e.png"/>
          <p:cNvPicPr>
            <a:picLocks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24128" y="4274076"/>
            <a:ext cx="713473" cy="11019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51" name="Group 50"/>
          <p:cNvGrpSpPr/>
          <p:nvPr/>
        </p:nvGrpSpPr>
        <p:grpSpPr>
          <a:xfrm>
            <a:off x="2788233" y="4179320"/>
            <a:ext cx="5366596" cy="1572731"/>
            <a:chOff x="2788233" y="4179320"/>
            <a:chExt cx="5366596" cy="1572731"/>
          </a:xfrm>
        </p:grpSpPr>
        <p:pic>
          <p:nvPicPr>
            <p:cNvPr id="40" name="Picture 39" descr="NBK-2032-163770a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8233" y="4768915"/>
              <a:ext cx="491180" cy="5382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032-1637777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9682" y="4594774"/>
              <a:ext cx="833384" cy="7860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032-16377f4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3548" y="4593718"/>
              <a:ext cx="537673" cy="11583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032-1637822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6802" y="4179320"/>
              <a:ext cx="210810" cy="9522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032-1637870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09489" y="4555393"/>
              <a:ext cx="466917" cy="5938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032-163789f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1154" y="4629577"/>
              <a:ext cx="693971" cy="7095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032-16378de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2155" y="4565321"/>
              <a:ext cx="510430" cy="753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032-16378fd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6646" y="4677497"/>
              <a:ext cx="564412" cy="5222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032-163791c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75513" y="4400418"/>
              <a:ext cx="203422" cy="7617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2032-163795a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79120" y="4601309"/>
              <a:ext cx="570306" cy="2107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2032-16379b8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52337" y="4674159"/>
              <a:ext cx="702492" cy="8494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5326" y="203048"/>
            <a:ext cx="3200664" cy="1091958"/>
            <a:chOff x="305326" y="203048"/>
            <a:chExt cx="3200664" cy="1091958"/>
          </a:xfrm>
        </p:grpSpPr>
        <p:sp>
          <p:nvSpPr>
            <p:cNvPr id="2" name="Freeform 1"/>
            <p:cNvSpPr/>
            <p:nvPr/>
          </p:nvSpPr>
          <p:spPr>
            <a:xfrm>
              <a:off x="311431" y="203048"/>
              <a:ext cx="465675" cy="776904"/>
            </a:xfrm>
            <a:custGeom>
              <a:avLst/>
              <a:gdLst/>
              <a:ahLst/>
              <a:cxnLst/>
              <a:rect l="0" t="0" r="0" b="0"/>
              <a:pathLst>
                <a:path w="465675" h="776904">
                  <a:moveTo>
                    <a:pt x="383449" y="91749"/>
                  </a:moveTo>
                  <a:lnTo>
                    <a:pt x="380382" y="83015"/>
                  </a:lnTo>
                  <a:lnTo>
                    <a:pt x="376319" y="75309"/>
                  </a:lnTo>
                  <a:lnTo>
                    <a:pt x="370831" y="67906"/>
                  </a:lnTo>
                  <a:lnTo>
                    <a:pt x="364244" y="60645"/>
                  </a:lnTo>
                  <a:lnTo>
                    <a:pt x="357094" y="53467"/>
                  </a:lnTo>
                  <a:lnTo>
                    <a:pt x="349746" y="46346"/>
                  </a:lnTo>
                  <a:lnTo>
                    <a:pt x="342213" y="39428"/>
                  </a:lnTo>
                  <a:lnTo>
                    <a:pt x="334256" y="33010"/>
                  </a:lnTo>
                  <a:lnTo>
                    <a:pt x="325755" y="27217"/>
                  </a:lnTo>
                  <a:lnTo>
                    <a:pt x="316572" y="22175"/>
                  </a:lnTo>
                  <a:lnTo>
                    <a:pt x="306490" y="18086"/>
                  </a:lnTo>
                  <a:lnTo>
                    <a:pt x="295484" y="14962"/>
                  </a:lnTo>
                  <a:lnTo>
                    <a:pt x="283838" y="12508"/>
                  </a:lnTo>
                  <a:lnTo>
                    <a:pt x="272027" y="10238"/>
                  </a:lnTo>
                  <a:lnTo>
                    <a:pt x="260341" y="7857"/>
                  </a:lnTo>
                  <a:lnTo>
                    <a:pt x="248715" y="5425"/>
                  </a:lnTo>
                  <a:lnTo>
                    <a:pt x="236844" y="3245"/>
                  </a:lnTo>
                  <a:lnTo>
                    <a:pt x="224556" y="1486"/>
                  </a:lnTo>
                  <a:lnTo>
                    <a:pt x="211675" y="323"/>
                  </a:lnTo>
                  <a:lnTo>
                    <a:pt x="197956" y="0"/>
                  </a:lnTo>
                  <a:lnTo>
                    <a:pt x="183355" y="570"/>
                  </a:lnTo>
                  <a:lnTo>
                    <a:pt x="168141" y="2090"/>
                  </a:lnTo>
                  <a:lnTo>
                    <a:pt x="152782" y="4706"/>
                  </a:lnTo>
                  <a:lnTo>
                    <a:pt x="137565" y="8391"/>
                  </a:lnTo>
                  <a:lnTo>
                    <a:pt x="122585" y="12983"/>
                  </a:lnTo>
                  <a:lnTo>
                    <a:pt x="107841" y="18282"/>
                  </a:lnTo>
                  <a:lnTo>
                    <a:pt x="93303" y="24108"/>
                  </a:lnTo>
                  <a:lnTo>
                    <a:pt x="79252" y="30476"/>
                  </a:lnTo>
                  <a:lnTo>
                    <a:pt x="66261" y="37582"/>
                  </a:lnTo>
                  <a:lnTo>
                    <a:pt x="54559" y="45478"/>
                  </a:lnTo>
                  <a:lnTo>
                    <a:pt x="44057" y="54239"/>
                  </a:lnTo>
                  <a:lnTo>
                    <a:pt x="34533" y="64030"/>
                  </a:lnTo>
                  <a:lnTo>
                    <a:pt x="25763" y="74843"/>
                  </a:lnTo>
                  <a:lnTo>
                    <a:pt x="17872" y="86528"/>
                  </a:lnTo>
                  <a:lnTo>
                    <a:pt x="11316" y="98896"/>
                  </a:lnTo>
                  <a:lnTo>
                    <a:pt x="6241" y="111771"/>
                  </a:lnTo>
                  <a:lnTo>
                    <a:pt x="2663" y="125008"/>
                  </a:lnTo>
                  <a:lnTo>
                    <a:pt x="627" y="138500"/>
                  </a:lnTo>
                  <a:lnTo>
                    <a:pt x="0" y="152164"/>
                  </a:lnTo>
                  <a:lnTo>
                    <a:pt x="527" y="165779"/>
                  </a:lnTo>
                  <a:lnTo>
                    <a:pt x="1936" y="179001"/>
                  </a:lnTo>
                  <a:lnTo>
                    <a:pt x="3994" y="191678"/>
                  </a:lnTo>
                  <a:lnTo>
                    <a:pt x="6678" y="203988"/>
                  </a:lnTo>
                  <a:lnTo>
                    <a:pt x="10156" y="216327"/>
                  </a:lnTo>
                  <a:lnTo>
                    <a:pt x="14460" y="228919"/>
                  </a:lnTo>
                  <a:lnTo>
                    <a:pt x="19485" y="241496"/>
                  </a:lnTo>
                  <a:lnTo>
                    <a:pt x="25083" y="253415"/>
                  </a:lnTo>
                  <a:lnTo>
                    <a:pt x="31114" y="264358"/>
                  </a:lnTo>
                  <a:lnTo>
                    <a:pt x="37621" y="274334"/>
                  </a:lnTo>
                  <a:lnTo>
                    <a:pt x="44821" y="283494"/>
                  </a:lnTo>
                  <a:lnTo>
                    <a:pt x="52781" y="292026"/>
                  </a:lnTo>
                  <a:lnTo>
                    <a:pt x="61584" y="300096"/>
                  </a:lnTo>
                  <a:lnTo>
                    <a:pt x="71404" y="307836"/>
                  </a:lnTo>
                  <a:lnTo>
                    <a:pt x="82240" y="315337"/>
                  </a:lnTo>
                  <a:lnTo>
                    <a:pt x="94111" y="322342"/>
                  </a:lnTo>
                  <a:lnTo>
                    <a:pt x="107136" y="328289"/>
                  </a:lnTo>
                  <a:lnTo>
                    <a:pt x="121264" y="332952"/>
                  </a:lnTo>
                  <a:lnTo>
                    <a:pt x="136158" y="336421"/>
                  </a:lnTo>
                  <a:lnTo>
                    <a:pt x="151301" y="338914"/>
                  </a:lnTo>
                  <a:lnTo>
                    <a:pt x="166374" y="340667"/>
                  </a:lnTo>
                  <a:lnTo>
                    <a:pt x="181256" y="341879"/>
                  </a:lnTo>
                  <a:lnTo>
                    <a:pt x="195935" y="342709"/>
                  </a:lnTo>
                  <a:lnTo>
                    <a:pt x="210434" y="343278"/>
                  </a:lnTo>
                  <a:lnTo>
                    <a:pt x="224629" y="343833"/>
                  </a:lnTo>
                  <a:lnTo>
                    <a:pt x="238248" y="344738"/>
                  </a:lnTo>
                  <a:lnTo>
                    <a:pt x="251200" y="346168"/>
                  </a:lnTo>
                  <a:lnTo>
                    <a:pt x="263865" y="348282"/>
                  </a:lnTo>
                  <a:lnTo>
                    <a:pt x="276976" y="351304"/>
                  </a:lnTo>
                  <a:lnTo>
                    <a:pt x="290909" y="355270"/>
                  </a:lnTo>
                  <a:lnTo>
                    <a:pt x="305539" y="360221"/>
                  </a:lnTo>
                  <a:lnTo>
                    <a:pt x="320440" y="366294"/>
                  </a:lnTo>
                  <a:lnTo>
                    <a:pt x="335308" y="373452"/>
                  </a:lnTo>
                  <a:lnTo>
                    <a:pt x="349698" y="381530"/>
                  </a:lnTo>
                  <a:lnTo>
                    <a:pt x="362975" y="390322"/>
                  </a:lnTo>
                  <a:lnTo>
                    <a:pt x="374898" y="399642"/>
                  </a:lnTo>
                  <a:lnTo>
                    <a:pt x="385563" y="409339"/>
                  </a:lnTo>
                  <a:lnTo>
                    <a:pt x="395201" y="419301"/>
                  </a:lnTo>
                  <a:lnTo>
                    <a:pt x="404061" y="429451"/>
                  </a:lnTo>
                  <a:lnTo>
                    <a:pt x="412353" y="439893"/>
                  </a:lnTo>
                  <a:lnTo>
                    <a:pt x="420244" y="450896"/>
                  </a:lnTo>
                  <a:lnTo>
                    <a:pt x="427851" y="462561"/>
                  </a:lnTo>
                  <a:lnTo>
                    <a:pt x="435097" y="474837"/>
                  </a:lnTo>
                  <a:lnTo>
                    <a:pt x="441738" y="487610"/>
                  </a:lnTo>
                  <a:lnTo>
                    <a:pt x="447680" y="500759"/>
                  </a:lnTo>
                  <a:lnTo>
                    <a:pt x="452822" y="514183"/>
                  </a:lnTo>
                  <a:lnTo>
                    <a:pt x="456978" y="527800"/>
                  </a:lnTo>
                  <a:lnTo>
                    <a:pt x="460142" y="541553"/>
                  </a:lnTo>
                  <a:lnTo>
                    <a:pt x="462453" y="555397"/>
                  </a:lnTo>
                  <a:lnTo>
                    <a:pt x="464095" y="569305"/>
                  </a:lnTo>
                  <a:lnTo>
                    <a:pt x="465231" y="583256"/>
                  </a:lnTo>
                  <a:lnTo>
                    <a:pt x="465674" y="597235"/>
                  </a:lnTo>
                  <a:lnTo>
                    <a:pt x="464915" y="611234"/>
                  </a:lnTo>
                  <a:lnTo>
                    <a:pt x="462773" y="625246"/>
                  </a:lnTo>
                  <a:lnTo>
                    <a:pt x="459368" y="639266"/>
                  </a:lnTo>
                  <a:lnTo>
                    <a:pt x="454940" y="653293"/>
                  </a:lnTo>
                  <a:lnTo>
                    <a:pt x="449735" y="667318"/>
                  </a:lnTo>
                  <a:lnTo>
                    <a:pt x="443800" y="681178"/>
                  </a:lnTo>
                  <a:lnTo>
                    <a:pt x="436992" y="694564"/>
                  </a:lnTo>
                  <a:lnTo>
                    <a:pt x="429299" y="707342"/>
                  </a:lnTo>
                  <a:lnTo>
                    <a:pt x="420677" y="719380"/>
                  </a:lnTo>
                  <a:lnTo>
                    <a:pt x="410978" y="730473"/>
                  </a:lnTo>
                  <a:lnTo>
                    <a:pt x="400229" y="740596"/>
                  </a:lnTo>
                  <a:lnTo>
                    <a:pt x="388585" y="749717"/>
                  </a:lnTo>
                  <a:lnTo>
                    <a:pt x="376245" y="757705"/>
                  </a:lnTo>
                  <a:lnTo>
                    <a:pt x="363385" y="764591"/>
                  </a:lnTo>
                  <a:lnTo>
                    <a:pt x="349988" y="770216"/>
                  </a:lnTo>
                  <a:lnTo>
                    <a:pt x="335856" y="774172"/>
                  </a:lnTo>
                  <a:lnTo>
                    <a:pt x="320945" y="776384"/>
                  </a:lnTo>
                  <a:lnTo>
                    <a:pt x="305507" y="776903"/>
                  </a:lnTo>
                  <a:lnTo>
                    <a:pt x="289992" y="775740"/>
                  </a:lnTo>
                  <a:lnTo>
                    <a:pt x="274661" y="773069"/>
                  </a:lnTo>
                  <a:lnTo>
                    <a:pt x="259434" y="769176"/>
                  </a:lnTo>
                  <a:lnTo>
                    <a:pt x="243990" y="764354"/>
                  </a:lnTo>
                  <a:lnTo>
                    <a:pt x="228169" y="758857"/>
                  </a:lnTo>
                  <a:lnTo>
                    <a:pt x="212442" y="752880"/>
                  </a:lnTo>
                  <a:lnTo>
                    <a:pt x="197788" y="746569"/>
                  </a:lnTo>
                  <a:lnTo>
                    <a:pt x="184668" y="740029"/>
                  </a:lnTo>
                  <a:lnTo>
                    <a:pt x="172893" y="733333"/>
                  </a:lnTo>
                  <a:lnTo>
                    <a:pt x="161908" y="726531"/>
                  </a:lnTo>
                  <a:lnTo>
                    <a:pt x="151300" y="719657"/>
                  </a:lnTo>
                  <a:lnTo>
                    <a:pt x="141003" y="712735"/>
                  </a:lnTo>
                  <a:lnTo>
                    <a:pt x="131221" y="705781"/>
                  </a:lnTo>
                  <a:lnTo>
                    <a:pt x="122041" y="698810"/>
                  </a:lnTo>
                  <a:lnTo>
                    <a:pt x="113330" y="691940"/>
                  </a:lnTo>
                  <a:lnTo>
                    <a:pt x="103746" y="684611"/>
                  </a:lnTo>
                  <a:lnTo>
                    <a:pt x="90213" y="675062"/>
                  </a:lnTo>
                  <a:lnTo>
                    <a:pt x="67594" y="66028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7748" y="736994"/>
              <a:ext cx="235953" cy="258752"/>
            </a:xfrm>
            <a:custGeom>
              <a:avLst/>
              <a:gdLst/>
              <a:ahLst/>
              <a:cxnLst/>
              <a:rect l="0" t="0" r="0" b="0"/>
              <a:pathLst>
                <a:path w="235953" h="258752">
                  <a:moveTo>
                    <a:pt x="20345" y="0"/>
                  </a:moveTo>
                  <a:lnTo>
                    <a:pt x="14611" y="11735"/>
                  </a:lnTo>
                  <a:lnTo>
                    <a:pt x="10327" y="22864"/>
                  </a:lnTo>
                  <a:lnTo>
                    <a:pt x="7121" y="34467"/>
                  </a:lnTo>
                  <a:lnTo>
                    <a:pt x="4760" y="46801"/>
                  </a:lnTo>
                  <a:lnTo>
                    <a:pt x="3063" y="60110"/>
                  </a:lnTo>
                  <a:lnTo>
                    <a:pt x="1868" y="74414"/>
                  </a:lnTo>
                  <a:lnTo>
                    <a:pt x="1039" y="89419"/>
                  </a:lnTo>
                  <a:lnTo>
                    <a:pt x="471" y="104632"/>
                  </a:lnTo>
                  <a:lnTo>
                    <a:pt x="89" y="119746"/>
                  </a:lnTo>
                  <a:lnTo>
                    <a:pt x="0" y="134485"/>
                  </a:lnTo>
                  <a:lnTo>
                    <a:pt x="472" y="148534"/>
                  </a:lnTo>
                  <a:lnTo>
                    <a:pt x="1611" y="161793"/>
                  </a:lnTo>
                  <a:lnTo>
                    <a:pt x="3530" y="174171"/>
                  </a:lnTo>
                  <a:lnTo>
                    <a:pt x="6422" y="185499"/>
                  </a:lnTo>
                  <a:lnTo>
                    <a:pt x="10295" y="195789"/>
                  </a:lnTo>
                  <a:lnTo>
                    <a:pt x="15015" y="205193"/>
                  </a:lnTo>
                  <a:lnTo>
                    <a:pt x="20400" y="213904"/>
                  </a:lnTo>
                  <a:lnTo>
                    <a:pt x="26285" y="222098"/>
                  </a:lnTo>
                  <a:lnTo>
                    <a:pt x="32692" y="229755"/>
                  </a:lnTo>
                  <a:lnTo>
                    <a:pt x="39824" y="236679"/>
                  </a:lnTo>
                  <a:lnTo>
                    <a:pt x="47738" y="242814"/>
                  </a:lnTo>
                  <a:lnTo>
                    <a:pt x="56510" y="248088"/>
                  </a:lnTo>
                  <a:lnTo>
                    <a:pt x="66310" y="252332"/>
                  </a:lnTo>
                  <a:lnTo>
                    <a:pt x="77123" y="255552"/>
                  </a:lnTo>
                  <a:lnTo>
                    <a:pt x="88639" y="257730"/>
                  </a:lnTo>
                  <a:lnTo>
                    <a:pt x="100361" y="258751"/>
                  </a:lnTo>
                  <a:lnTo>
                    <a:pt x="111979" y="258656"/>
                  </a:lnTo>
                  <a:lnTo>
                    <a:pt x="123219" y="257458"/>
                  </a:lnTo>
                  <a:lnTo>
                    <a:pt x="133767" y="255059"/>
                  </a:lnTo>
                  <a:lnTo>
                    <a:pt x="143531" y="251520"/>
                  </a:lnTo>
                  <a:lnTo>
                    <a:pt x="152749" y="247025"/>
                  </a:lnTo>
                  <a:lnTo>
                    <a:pt x="161866" y="241792"/>
                  </a:lnTo>
                  <a:lnTo>
                    <a:pt x="171146" y="236010"/>
                  </a:lnTo>
                  <a:lnTo>
                    <a:pt x="180347" y="229671"/>
                  </a:lnTo>
                  <a:lnTo>
                    <a:pt x="188846" y="222585"/>
                  </a:lnTo>
                  <a:lnTo>
                    <a:pt x="196345" y="214706"/>
                  </a:lnTo>
                  <a:lnTo>
                    <a:pt x="203024" y="206127"/>
                  </a:lnTo>
                  <a:lnTo>
                    <a:pt x="209351" y="196989"/>
                  </a:lnTo>
                  <a:lnTo>
                    <a:pt x="215636" y="187429"/>
                  </a:lnTo>
                  <a:lnTo>
                    <a:pt x="221688" y="177399"/>
                  </a:lnTo>
                  <a:lnTo>
                    <a:pt x="226927" y="166681"/>
                  </a:lnTo>
                  <a:lnTo>
                    <a:pt x="231078" y="155211"/>
                  </a:lnTo>
                  <a:lnTo>
                    <a:pt x="234017" y="143067"/>
                  </a:lnTo>
                  <a:lnTo>
                    <a:pt x="235616" y="130383"/>
                  </a:lnTo>
                  <a:lnTo>
                    <a:pt x="235952" y="117293"/>
                  </a:lnTo>
                  <a:lnTo>
                    <a:pt x="235397" y="103910"/>
                  </a:lnTo>
                  <a:lnTo>
                    <a:pt x="234502" y="90320"/>
                  </a:lnTo>
                  <a:lnTo>
                    <a:pt x="233607" y="76595"/>
                  </a:lnTo>
                  <a:lnTo>
                    <a:pt x="232656" y="63002"/>
                  </a:lnTo>
                  <a:lnTo>
                    <a:pt x="231099" y="48460"/>
                  </a:lnTo>
                  <a:lnTo>
                    <a:pt x="227684" y="29457"/>
                  </a:lnTo>
                  <a:lnTo>
                    <a:pt x="220386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389554"/>
              <a:ext cx="342816" cy="594161"/>
            </a:xfrm>
            <a:custGeom>
              <a:avLst/>
              <a:gdLst/>
              <a:ahLst/>
              <a:cxnLst/>
              <a:rect l="0" t="0" r="0" b="0"/>
              <a:pathLst>
                <a:path w="342816" h="59416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3" y="129738"/>
                  </a:lnTo>
                  <a:lnTo>
                    <a:pt x="8049" y="146651"/>
                  </a:lnTo>
                  <a:lnTo>
                    <a:pt x="9505" y="164695"/>
                  </a:lnTo>
                  <a:lnTo>
                    <a:pt x="11331" y="183622"/>
                  </a:lnTo>
                  <a:lnTo>
                    <a:pt x="13389" y="203367"/>
                  </a:lnTo>
                  <a:lnTo>
                    <a:pt x="15317" y="224053"/>
                  </a:lnTo>
                  <a:lnTo>
                    <a:pt x="16911" y="245663"/>
                  </a:lnTo>
                  <a:lnTo>
                    <a:pt x="18133" y="267902"/>
                  </a:lnTo>
                  <a:lnTo>
                    <a:pt x="19029" y="290290"/>
                  </a:lnTo>
                  <a:lnTo>
                    <a:pt x="19671" y="312527"/>
                  </a:lnTo>
                  <a:lnTo>
                    <a:pt x="20288" y="334188"/>
                  </a:lnTo>
                  <a:lnTo>
                    <a:pt x="21242" y="354661"/>
                  </a:lnTo>
                  <a:lnTo>
                    <a:pt x="22700" y="373730"/>
                  </a:lnTo>
                  <a:lnTo>
                    <a:pt x="24494" y="391671"/>
                  </a:lnTo>
                  <a:lnTo>
                    <a:pt x="26238" y="409034"/>
                  </a:lnTo>
                  <a:lnTo>
                    <a:pt x="27705" y="426204"/>
                  </a:lnTo>
                  <a:lnTo>
                    <a:pt x="28841" y="443367"/>
                  </a:lnTo>
                  <a:lnTo>
                    <a:pt x="29678" y="460591"/>
                  </a:lnTo>
                  <a:lnTo>
                    <a:pt x="30271" y="477884"/>
                  </a:lnTo>
                  <a:lnTo>
                    <a:pt x="30516" y="495076"/>
                  </a:lnTo>
                  <a:lnTo>
                    <a:pt x="30156" y="511845"/>
                  </a:lnTo>
                  <a:lnTo>
                    <a:pt x="29095" y="528017"/>
                  </a:lnTo>
                  <a:lnTo>
                    <a:pt x="27208" y="542455"/>
                  </a:lnTo>
                  <a:lnTo>
                    <a:pt x="23565" y="552670"/>
                  </a:lnTo>
                  <a:lnTo>
                    <a:pt x="18340" y="556465"/>
                  </a:lnTo>
                  <a:lnTo>
                    <a:pt x="14026" y="554148"/>
                  </a:lnTo>
                  <a:lnTo>
                    <a:pt x="11773" y="548206"/>
                  </a:lnTo>
                  <a:lnTo>
                    <a:pt x="11343" y="539545"/>
                  </a:lnTo>
                  <a:lnTo>
                    <a:pt x="12221" y="528605"/>
                  </a:lnTo>
                  <a:lnTo>
                    <a:pt x="13984" y="515991"/>
                  </a:lnTo>
                  <a:lnTo>
                    <a:pt x="16334" y="502449"/>
                  </a:lnTo>
                  <a:lnTo>
                    <a:pt x="19080" y="488488"/>
                  </a:lnTo>
                  <a:lnTo>
                    <a:pt x="22251" y="474537"/>
                  </a:lnTo>
                  <a:lnTo>
                    <a:pt x="26069" y="461021"/>
                  </a:lnTo>
                  <a:lnTo>
                    <a:pt x="30610" y="448124"/>
                  </a:lnTo>
                  <a:lnTo>
                    <a:pt x="35968" y="435989"/>
                  </a:lnTo>
                  <a:lnTo>
                    <a:pt x="42322" y="424824"/>
                  </a:lnTo>
                  <a:lnTo>
                    <a:pt x="49679" y="414644"/>
                  </a:lnTo>
                  <a:lnTo>
                    <a:pt x="58060" y="405313"/>
                  </a:lnTo>
                  <a:lnTo>
                    <a:pt x="67589" y="396651"/>
                  </a:lnTo>
                  <a:lnTo>
                    <a:pt x="78227" y="388490"/>
                  </a:lnTo>
                  <a:lnTo>
                    <a:pt x="89963" y="380855"/>
                  </a:lnTo>
                  <a:lnTo>
                    <a:pt x="102897" y="373945"/>
                  </a:lnTo>
                  <a:lnTo>
                    <a:pt x="116960" y="367824"/>
                  </a:lnTo>
                  <a:lnTo>
                    <a:pt x="131641" y="362730"/>
                  </a:lnTo>
                  <a:lnTo>
                    <a:pt x="146108" y="359138"/>
                  </a:lnTo>
                  <a:lnTo>
                    <a:pt x="159913" y="357170"/>
                  </a:lnTo>
                  <a:lnTo>
                    <a:pt x="173130" y="356646"/>
                  </a:lnTo>
                  <a:lnTo>
                    <a:pt x="186153" y="357275"/>
                  </a:lnTo>
                  <a:lnTo>
                    <a:pt x="199244" y="358769"/>
                  </a:lnTo>
                  <a:lnTo>
                    <a:pt x="212342" y="360887"/>
                  </a:lnTo>
                  <a:lnTo>
                    <a:pt x="225151" y="363446"/>
                  </a:lnTo>
                  <a:lnTo>
                    <a:pt x="237509" y="366316"/>
                  </a:lnTo>
                  <a:lnTo>
                    <a:pt x="249250" y="369562"/>
                  </a:lnTo>
                  <a:lnTo>
                    <a:pt x="260135" y="373427"/>
                  </a:lnTo>
                  <a:lnTo>
                    <a:pt x="270122" y="377993"/>
                  </a:lnTo>
                  <a:lnTo>
                    <a:pt x="279319" y="383196"/>
                  </a:lnTo>
                  <a:lnTo>
                    <a:pt x="287890" y="388914"/>
                  </a:lnTo>
                  <a:lnTo>
                    <a:pt x="295989" y="395025"/>
                  </a:lnTo>
                  <a:lnTo>
                    <a:pt x="303583" y="401586"/>
                  </a:lnTo>
                  <a:lnTo>
                    <a:pt x="310464" y="408822"/>
                  </a:lnTo>
                  <a:lnTo>
                    <a:pt x="316576" y="416801"/>
                  </a:lnTo>
                  <a:lnTo>
                    <a:pt x="322003" y="425448"/>
                  </a:lnTo>
                  <a:lnTo>
                    <a:pt x="326883" y="434630"/>
                  </a:lnTo>
                  <a:lnTo>
                    <a:pt x="331347" y="444220"/>
                  </a:lnTo>
                  <a:lnTo>
                    <a:pt x="335345" y="454271"/>
                  </a:lnTo>
                  <a:lnTo>
                    <a:pt x="338659" y="465002"/>
                  </a:lnTo>
                  <a:lnTo>
                    <a:pt x="341213" y="476477"/>
                  </a:lnTo>
                  <a:lnTo>
                    <a:pt x="342759" y="488454"/>
                  </a:lnTo>
                  <a:lnTo>
                    <a:pt x="342815" y="500493"/>
                  </a:lnTo>
                  <a:lnTo>
                    <a:pt x="341255" y="512328"/>
                  </a:lnTo>
                  <a:lnTo>
                    <a:pt x="338259" y="523714"/>
                  </a:lnTo>
                  <a:lnTo>
                    <a:pt x="334112" y="534361"/>
                  </a:lnTo>
                  <a:lnTo>
                    <a:pt x="329104" y="544187"/>
                  </a:lnTo>
                  <a:lnTo>
                    <a:pt x="323472" y="553276"/>
                  </a:lnTo>
                  <a:lnTo>
                    <a:pt x="317401" y="561775"/>
                  </a:lnTo>
                  <a:lnTo>
                    <a:pt x="311017" y="569822"/>
                  </a:lnTo>
                  <a:lnTo>
                    <a:pt x="304086" y="577210"/>
                  </a:lnTo>
                  <a:lnTo>
                    <a:pt x="296063" y="583422"/>
                  </a:lnTo>
                  <a:lnTo>
                    <a:pt x="286739" y="588262"/>
                  </a:lnTo>
                  <a:lnTo>
                    <a:pt x="276373" y="591681"/>
                  </a:lnTo>
                  <a:lnTo>
                    <a:pt x="265497" y="593610"/>
                  </a:lnTo>
                  <a:lnTo>
                    <a:pt x="254474" y="594160"/>
                  </a:lnTo>
                  <a:lnTo>
                    <a:pt x="243310" y="593412"/>
                  </a:lnTo>
                  <a:lnTo>
                    <a:pt x="231757" y="591323"/>
                  </a:lnTo>
                  <a:lnTo>
                    <a:pt x="219695" y="587999"/>
                  </a:lnTo>
                  <a:lnTo>
                    <a:pt x="207306" y="583821"/>
                  </a:lnTo>
                  <a:lnTo>
                    <a:pt x="194983" y="579333"/>
                  </a:lnTo>
                  <a:lnTo>
                    <a:pt x="182950" y="574873"/>
                  </a:lnTo>
                  <a:lnTo>
                    <a:pt x="171259" y="570576"/>
                  </a:lnTo>
                  <a:lnTo>
                    <a:pt x="159875" y="566464"/>
                  </a:lnTo>
                  <a:lnTo>
                    <a:pt x="148737" y="562514"/>
                  </a:lnTo>
                  <a:lnTo>
                    <a:pt x="137782" y="558692"/>
                  </a:lnTo>
                  <a:lnTo>
                    <a:pt x="126959" y="554964"/>
                  </a:lnTo>
                  <a:lnTo>
                    <a:pt x="116243" y="551309"/>
                  </a:lnTo>
                  <a:lnTo>
                    <a:pt x="106060" y="547858"/>
                  </a:lnTo>
                  <a:lnTo>
                    <a:pt x="96278" y="544553"/>
                  </a:lnTo>
                  <a:lnTo>
                    <a:pt x="86038" y="541102"/>
                  </a:lnTo>
                  <a:lnTo>
                    <a:pt x="73700" y="536953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10860" y="800165"/>
              <a:ext cx="249179" cy="494841"/>
            </a:xfrm>
            <a:custGeom>
              <a:avLst/>
              <a:gdLst/>
              <a:ahLst/>
              <a:cxnLst/>
              <a:rect l="0" t="0" r="0" b="0"/>
              <a:pathLst>
                <a:path w="249179" h="494841">
                  <a:moveTo>
                    <a:pt x="210570" y="0"/>
                  </a:moveTo>
                  <a:lnTo>
                    <a:pt x="207770" y="8802"/>
                  </a:lnTo>
                  <a:lnTo>
                    <a:pt x="206268" y="17148"/>
                  </a:lnTo>
                  <a:lnTo>
                    <a:pt x="205962" y="25852"/>
                  </a:lnTo>
                  <a:lnTo>
                    <a:pt x="206641" y="35145"/>
                  </a:lnTo>
                  <a:lnTo>
                    <a:pt x="208109" y="45289"/>
                  </a:lnTo>
                  <a:lnTo>
                    <a:pt x="210177" y="56329"/>
                  </a:lnTo>
                  <a:lnTo>
                    <a:pt x="212687" y="67996"/>
                  </a:lnTo>
                  <a:lnTo>
                    <a:pt x="215510" y="79818"/>
                  </a:lnTo>
                  <a:lnTo>
                    <a:pt x="218552" y="91516"/>
                  </a:lnTo>
                  <a:lnTo>
                    <a:pt x="221745" y="103319"/>
                  </a:lnTo>
                  <a:lnTo>
                    <a:pt x="225041" y="115841"/>
                  </a:lnTo>
                  <a:lnTo>
                    <a:pt x="228407" y="129375"/>
                  </a:lnTo>
                  <a:lnTo>
                    <a:pt x="231820" y="143737"/>
                  </a:lnTo>
                  <a:lnTo>
                    <a:pt x="235266" y="158456"/>
                  </a:lnTo>
                  <a:lnTo>
                    <a:pt x="238728" y="173212"/>
                  </a:lnTo>
                  <a:lnTo>
                    <a:pt x="242036" y="187866"/>
                  </a:lnTo>
                  <a:lnTo>
                    <a:pt x="244878" y="202385"/>
                  </a:lnTo>
                  <a:lnTo>
                    <a:pt x="247116" y="216773"/>
                  </a:lnTo>
                  <a:lnTo>
                    <a:pt x="248619" y="230892"/>
                  </a:lnTo>
                  <a:lnTo>
                    <a:pt x="249178" y="244460"/>
                  </a:lnTo>
                  <a:lnTo>
                    <a:pt x="248770" y="257362"/>
                  </a:lnTo>
                  <a:lnTo>
                    <a:pt x="247360" y="269486"/>
                  </a:lnTo>
                  <a:lnTo>
                    <a:pt x="244818" y="280636"/>
                  </a:lnTo>
                  <a:lnTo>
                    <a:pt x="241174" y="290794"/>
                  </a:lnTo>
                  <a:lnTo>
                    <a:pt x="236270" y="299768"/>
                  </a:lnTo>
                  <a:lnTo>
                    <a:pt x="229698" y="307126"/>
                  </a:lnTo>
                  <a:lnTo>
                    <a:pt x="221385" y="312784"/>
                  </a:lnTo>
                  <a:lnTo>
                    <a:pt x="211549" y="317110"/>
                  </a:lnTo>
                  <a:lnTo>
                    <a:pt x="200505" y="320719"/>
                  </a:lnTo>
                  <a:lnTo>
                    <a:pt x="188559" y="324047"/>
                  </a:lnTo>
                  <a:lnTo>
                    <a:pt x="175963" y="327473"/>
                  </a:lnTo>
                  <a:lnTo>
                    <a:pt x="162909" y="331393"/>
                  </a:lnTo>
                  <a:lnTo>
                    <a:pt x="149539" y="335968"/>
                  </a:lnTo>
                  <a:lnTo>
                    <a:pt x="135952" y="341331"/>
                  </a:lnTo>
                  <a:lnTo>
                    <a:pt x="122217" y="347681"/>
                  </a:lnTo>
                  <a:lnTo>
                    <a:pt x="108388" y="355026"/>
                  </a:lnTo>
                  <a:lnTo>
                    <a:pt x="94659" y="363229"/>
                  </a:lnTo>
                  <a:lnTo>
                    <a:pt x="81360" y="372104"/>
                  </a:lnTo>
                  <a:lnTo>
                    <a:pt x="68641" y="381480"/>
                  </a:lnTo>
                  <a:lnTo>
                    <a:pt x="56642" y="391215"/>
                  </a:lnTo>
                  <a:lnTo>
                    <a:pt x="45576" y="401202"/>
                  </a:lnTo>
                  <a:lnTo>
                    <a:pt x="35475" y="411368"/>
                  </a:lnTo>
                  <a:lnTo>
                    <a:pt x="26539" y="421821"/>
                  </a:lnTo>
                  <a:lnTo>
                    <a:pt x="19206" y="432832"/>
                  </a:lnTo>
                  <a:lnTo>
                    <a:pt x="13570" y="444483"/>
                  </a:lnTo>
                  <a:lnTo>
                    <a:pt x="9420" y="456116"/>
                  </a:lnTo>
                  <a:lnTo>
                    <a:pt x="6010" y="467560"/>
                  </a:lnTo>
                  <a:lnTo>
                    <a:pt x="3042" y="479819"/>
                  </a:lnTo>
                  <a:lnTo>
                    <a:pt x="0" y="49484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61065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8829" y="573682"/>
              <a:ext cx="271098" cy="323693"/>
            </a:xfrm>
            <a:custGeom>
              <a:avLst/>
              <a:gdLst/>
              <a:ahLst/>
              <a:cxnLst/>
              <a:rect l="0" t="0" r="0" b="0"/>
              <a:pathLst>
                <a:path w="271098" h="323693">
                  <a:moveTo>
                    <a:pt x="0" y="163312"/>
                  </a:moveTo>
                  <a:lnTo>
                    <a:pt x="8935" y="160379"/>
                  </a:lnTo>
                  <a:lnTo>
                    <a:pt x="18562" y="157596"/>
                  </a:lnTo>
                  <a:lnTo>
                    <a:pt x="29849" y="154701"/>
                  </a:lnTo>
                  <a:lnTo>
                    <a:pt x="42517" y="151834"/>
                  </a:lnTo>
                  <a:lnTo>
                    <a:pt x="55996" y="149317"/>
                  </a:lnTo>
                  <a:lnTo>
                    <a:pt x="69868" y="147306"/>
                  </a:lnTo>
                  <a:lnTo>
                    <a:pt x="83904" y="145794"/>
                  </a:lnTo>
                  <a:lnTo>
                    <a:pt x="97996" y="144699"/>
                  </a:lnTo>
                  <a:lnTo>
                    <a:pt x="112093" y="143922"/>
                  </a:lnTo>
                  <a:lnTo>
                    <a:pt x="126013" y="143213"/>
                  </a:lnTo>
                  <a:lnTo>
                    <a:pt x="139447" y="142196"/>
                  </a:lnTo>
                  <a:lnTo>
                    <a:pt x="152264" y="140692"/>
                  </a:lnTo>
                  <a:lnTo>
                    <a:pt x="164500" y="138697"/>
                  </a:lnTo>
                  <a:lnTo>
                    <a:pt x="176258" y="136287"/>
                  </a:lnTo>
                  <a:lnTo>
                    <a:pt x="187651" y="133554"/>
                  </a:lnTo>
                  <a:lnTo>
                    <a:pt x="198778" y="130584"/>
                  </a:lnTo>
                  <a:lnTo>
                    <a:pt x="209717" y="127445"/>
                  </a:lnTo>
                  <a:lnTo>
                    <a:pt x="220520" y="124179"/>
                  </a:lnTo>
                  <a:lnTo>
                    <a:pt x="231064" y="120494"/>
                  </a:lnTo>
                  <a:lnTo>
                    <a:pt x="241072" y="115803"/>
                  </a:lnTo>
                  <a:lnTo>
                    <a:pt x="250419" y="109860"/>
                  </a:lnTo>
                  <a:lnTo>
                    <a:pt x="258660" y="102579"/>
                  </a:lnTo>
                  <a:lnTo>
                    <a:pt x="264986" y="93863"/>
                  </a:lnTo>
                  <a:lnTo>
                    <a:pt x="269119" y="83816"/>
                  </a:lnTo>
                  <a:lnTo>
                    <a:pt x="271097" y="72832"/>
                  </a:lnTo>
                  <a:lnTo>
                    <a:pt x="270995" y="61476"/>
                  </a:lnTo>
                  <a:lnTo>
                    <a:pt x="269071" y="50112"/>
                  </a:lnTo>
                  <a:lnTo>
                    <a:pt x="265528" y="39213"/>
                  </a:lnTo>
                  <a:lnTo>
                    <a:pt x="260417" y="29427"/>
                  </a:lnTo>
                  <a:lnTo>
                    <a:pt x="253907" y="21002"/>
                  </a:lnTo>
                  <a:lnTo>
                    <a:pt x="246098" y="14007"/>
                  </a:lnTo>
                  <a:lnTo>
                    <a:pt x="236954" y="8517"/>
                  </a:lnTo>
                  <a:lnTo>
                    <a:pt x="226580" y="4419"/>
                  </a:lnTo>
                  <a:lnTo>
                    <a:pt x="215190" y="1630"/>
                  </a:lnTo>
                  <a:lnTo>
                    <a:pt x="203020" y="190"/>
                  </a:lnTo>
                  <a:lnTo>
                    <a:pt x="190284" y="0"/>
                  </a:lnTo>
                  <a:lnTo>
                    <a:pt x="177308" y="1005"/>
                  </a:lnTo>
                  <a:lnTo>
                    <a:pt x="164524" y="3274"/>
                  </a:lnTo>
                  <a:lnTo>
                    <a:pt x="152154" y="6726"/>
                  </a:lnTo>
                  <a:lnTo>
                    <a:pt x="140391" y="11162"/>
                  </a:lnTo>
                  <a:lnTo>
                    <a:pt x="129483" y="16356"/>
                  </a:lnTo>
                  <a:lnTo>
                    <a:pt x="119484" y="22112"/>
                  </a:lnTo>
                  <a:lnTo>
                    <a:pt x="110446" y="28433"/>
                  </a:lnTo>
                  <a:lnTo>
                    <a:pt x="102512" y="35508"/>
                  </a:lnTo>
                  <a:lnTo>
                    <a:pt x="95651" y="43379"/>
                  </a:lnTo>
                  <a:lnTo>
                    <a:pt x="89532" y="51953"/>
                  </a:lnTo>
                  <a:lnTo>
                    <a:pt x="83647" y="61087"/>
                  </a:lnTo>
                  <a:lnTo>
                    <a:pt x="77692" y="70644"/>
                  </a:lnTo>
                  <a:lnTo>
                    <a:pt x="71875" y="80673"/>
                  </a:lnTo>
                  <a:lnTo>
                    <a:pt x="66803" y="91390"/>
                  </a:lnTo>
                  <a:lnTo>
                    <a:pt x="62762" y="102860"/>
                  </a:lnTo>
                  <a:lnTo>
                    <a:pt x="59728" y="115003"/>
                  </a:lnTo>
                  <a:lnTo>
                    <a:pt x="57534" y="127687"/>
                  </a:lnTo>
                  <a:lnTo>
                    <a:pt x="55991" y="140771"/>
                  </a:lnTo>
                  <a:lnTo>
                    <a:pt x="55090" y="153982"/>
                  </a:lnTo>
                  <a:lnTo>
                    <a:pt x="55001" y="166924"/>
                  </a:lnTo>
                  <a:lnTo>
                    <a:pt x="55754" y="179409"/>
                  </a:lnTo>
                  <a:lnTo>
                    <a:pt x="57240" y="191589"/>
                  </a:lnTo>
                  <a:lnTo>
                    <a:pt x="59307" y="203841"/>
                  </a:lnTo>
                  <a:lnTo>
                    <a:pt x="61814" y="216374"/>
                  </a:lnTo>
                  <a:lnTo>
                    <a:pt x="64803" y="228911"/>
                  </a:lnTo>
                  <a:lnTo>
                    <a:pt x="68486" y="240803"/>
                  </a:lnTo>
                  <a:lnTo>
                    <a:pt x="72927" y="251729"/>
                  </a:lnTo>
                  <a:lnTo>
                    <a:pt x="78045" y="261692"/>
                  </a:lnTo>
                  <a:lnTo>
                    <a:pt x="83705" y="270845"/>
                  </a:lnTo>
                  <a:lnTo>
                    <a:pt x="89777" y="279367"/>
                  </a:lnTo>
                  <a:lnTo>
                    <a:pt x="96312" y="287261"/>
                  </a:lnTo>
                  <a:lnTo>
                    <a:pt x="103531" y="294350"/>
                  </a:lnTo>
                  <a:lnTo>
                    <a:pt x="111498" y="300605"/>
                  </a:lnTo>
                  <a:lnTo>
                    <a:pt x="120137" y="306130"/>
                  </a:lnTo>
                  <a:lnTo>
                    <a:pt x="129314" y="311076"/>
                  </a:lnTo>
                  <a:lnTo>
                    <a:pt x="138896" y="315579"/>
                  </a:lnTo>
                  <a:lnTo>
                    <a:pt x="148771" y="319435"/>
                  </a:lnTo>
                  <a:lnTo>
                    <a:pt x="158853" y="322120"/>
                  </a:lnTo>
                  <a:lnTo>
                    <a:pt x="169078" y="323448"/>
                  </a:lnTo>
                  <a:lnTo>
                    <a:pt x="179524" y="323692"/>
                  </a:lnTo>
                  <a:lnTo>
                    <a:pt x="191743" y="323432"/>
                  </a:lnTo>
                  <a:lnTo>
                    <a:pt x="210161" y="322646"/>
                  </a:lnTo>
                  <a:lnTo>
                    <a:pt x="242155" y="32124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2876" y="600754"/>
              <a:ext cx="208720" cy="305771"/>
            </a:xfrm>
            <a:custGeom>
              <a:avLst/>
              <a:gdLst/>
              <a:ahLst/>
              <a:cxnLst/>
              <a:rect l="0" t="0" r="0" b="0"/>
              <a:pathLst>
                <a:path w="208720" h="305771">
                  <a:moveTo>
                    <a:pt x="135020" y="30955"/>
                  </a:moveTo>
                  <a:lnTo>
                    <a:pt x="129152" y="25088"/>
                  </a:lnTo>
                  <a:lnTo>
                    <a:pt x="123588" y="19523"/>
                  </a:lnTo>
                  <a:lnTo>
                    <a:pt x="117780" y="13738"/>
                  </a:lnTo>
                  <a:lnTo>
                    <a:pt x="111353" y="8176"/>
                  </a:lnTo>
                  <a:lnTo>
                    <a:pt x="103727" y="3791"/>
                  </a:lnTo>
                  <a:lnTo>
                    <a:pt x="94701" y="1027"/>
                  </a:lnTo>
                  <a:lnTo>
                    <a:pt x="84720" y="0"/>
                  </a:lnTo>
                  <a:lnTo>
                    <a:pt x="74641" y="756"/>
                  </a:lnTo>
                  <a:lnTo>
                    <a:pt x="64978" y="3119"/>
                  </a:lnTo>
                  <a:lnTo>
                    <a:pt x="55883" y="6790"/>
                  </a:lnTo>
                  <a:lnTo>
                    <a:pt x="47322" y="11455"/>
                  </a:lnTo>
                  <a:lnTo>
                    <a:pt x="39201" y="16853"/>
                  </a:lnTo>
                  <a:lnTo>
                    <a:pt x="31579" y="23102"/>
                  </a:lnTo>
                  <a:lnTo>
                    <a:pt x="24671" y="30658"/>
                  </a:lnTo>
                  <a:lnTo>
                    <a:pt x="18543" y="39675"/>
                  </a:lnTo>
                  <a:lnTo>
                    <a:pt x="13272" y="50172"/>
                  </a:lnTo>
                  <a:lnTo>
                    <a:pt x="9030" y="62200"/>
                  </a:lnTo>
                  <a:lnTo>
                    <a:pt x="5806" y="75629"/>
                  </a:lnTo>
                  <a:lnTo>
                    <a:pt x="3455" y="90206"/>
                  </a:lnTo>
                  <a:lnTo>
                    <a:pt x="1786" y="105660"/>
                  </a:lnTo>
                  <a:lnTo>
                    <a:pt x="627" y="121748"/>
                  </a:lnTo>
                  <a:lnTo>
                    <a:pt x="0" y="137955"/>
                  </a:lnTo>
                  <a:lnTo>
                    <a:pt x="102" y="153529"/>
                  </a:lnTo>
                  <a:lnTo>
                    <a:pt x="986" y="168112"/>
                  </a:lnTo>
                  <a:lnTo>
                    <a:pt x="2562" y="181700"/>
                  </a:lnTo>
                  <a:lnTo>
                    <a:pt x="4690" y="194448"/>
                  </a:lnTo>
                  <a:lnTo>
                    <a:pt x="7239" y="206544"/>
                  </a:lnTo>
                  <a:lnTo>
                    <a:pt x="10254" y="218162"/>
                  </a:lnTo>
                  <a:lnTo>
                    <a:pt x="13957" y="229438"/>
                  </a:lnTo>
                  <a:lnTo>
                    <a:pt x="18410" y="240471"/>
                  </a:lnTo>
                  <a:lnTo>
                    <a:pt x="23536" y="251172"/>
                  </a:lnTo>
                  <a:lnTo>
                    <a:pt x="29202" y="261284"/>
                  </a:lnTo>
                  <a:lnTo>
                    <a:pt x="35278" y="270711"/>
                  </a:lnTo>
                  <a:lnTo>
                    <a:pt x="41815" y="279346"/>
                  </a:lnTo>
                  <a:lnTo>
                    <a:pt x="49035" y="287000"/>
                  </a:lnTo>
                  <a:lnTo>
                    <a:pt x="57004" y="293657"/>
                  </a:lnTo>
                  <a:lnTo>
                    <a:pt x="65643" y="299127"/>
                  </a:lnTo>
                  <a:lnTo>
                    <a:pt x="74820" y="302979"/>
                  </a:lnTo>
                  <a:lnTo>
                    <a:pt x="84403" y="305125"/>
                  </a:lnTo>
                  <a:lnTo>
                    <a:pt x="94278" y="305770"/>
                  </a:lnTo>
                  <a:lnTo>
                    <a:pt x="104360" y="305223"/>
                  </a:lnTo>
                  <a:lnTo>
                    <a:pt x="114581" y="303780"/>
                  </a:lnTo>
                  <a:lnTo>
                    <a:pt x="124731" y="301526"/>
                  </a:lnTo>
                  <a:lnTo>
                    <a:pt x="134474" y="298343"/>
                  </a:lnTo>
                  <a:lnTo>
                    <a:pt x="143656" y="294242"/>
                  </a:lnTo>
                  <a:lnTo>
                    <a:pt x="152297" y="289353"/>
                  </a:lnTo>
                  <a:lnTo>
                    <a:pt x="160488" y="283848"/>
                  </a:lnTo>
                  <a:lnTo>
                    <a:pt x="168328" y="277889"/>
                  </a:lnTo>
                  <a:lnTo>
                    <a:pt x="175801" y="271717"/>
                  </a:lnTo>
                  <a:lnTo>
                    <a:pt x="183608" y="264941"/>
                  </a:lnTo>
                  <a:lnTo>
                    <a:pt x="193555" y="255851"/>
                  </a:lnTo>
                  <a:lnTo>
                    <a:pt x="208719" y="24152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90052" y="315854"/>
              <a:ext cx="10529" cy="610654"/>
            </a:xfrm>
            <a:custGeom>
              <a:avLst/>
              <a:gdLst/>
              <a:ahLst/>
              <a:cxnLst/>
              <a:rect l="0" t="0" r="0" b="0"/>
              <a:pathLst>
                <a:path w="10529" h="610654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16" y="29864"/>
                  </a:lnTo>
                  <a:lnTo>
                    <a:pt x="2736" y="43050"/>
                  </a:lnTo>
                  <a:lnTo>
                    <a:pt x="1887" y="58474"/>
                  </a:lnTo>
                  <a:lnTo>
                    <a:pt x="1289" y="76092"/>
                  </a:lnTo>
                  <a:lnTo>
                    <a:pt x="875" y="95086"/>
                  </a:lnTo>
                  <a:lnTo>
                    <a:pt x="591" y="114122"/>
                  </a:lnTo>
                  <a:lnTo>
                    <a:pt x="398" y="132432"/>
                  </a:lnTo>
                  <a:lnTo>
                    <a:pt x="267" y="149804"/>
                  </a:lnTo>
                  <a:lnTo>
                    <a:pt x="179" y="166310"/>
                  </a:lnTo>
                  <a:lnTo>
                    <a:pt x="119" y="182114"/>
                  </a:lnTo>
                  <a:lnTo>
                    <a:pt x="80" y="197391"/>
                  </a:lnTo>
                  <a:lnTo>
                    <a:pt x="53" y="212284"/>
                  </a:lnTo>
                  <a:lnTo>
                    <a:pt x="35" y="226906"/>
                  </a:lnTo>
                  <a:lnTo>
                    <a:pt x="24" y="241341"/>
                  </a:lnTo>
                  <a:lnTo>
                    <a:pt x="15" y="255647"/>
                  </a:lnTo>
                  <a:lnTo>
                    <a:pt x="10" y="269866"/>
                  </a:lnTo>
                  <a:lnTo>
                    <a:pt x="6" y="284025"/>
                  </a:lnTo>
                  <a:lnTo>
                    <a:pt x="4" y="298144"/>
                  </a:lnTo>
                  <a:lnTo>
                    <a:pt x="2" y="312237"/>
                  </a:lnTo>
                  <a:lnTo>
                    <a:pt x="1" y="326311"/>
                  </a:lnTo>
                  <a:lnTo>
                    <a:pt x="1" y="340373"/>
                  </a:lnTo>
                  <a:lnTo>
                    <a:pt x="0" y="354427"/>
                  </a:lnTo>
                  <a:lnTo>
                    <a:pt x="0" y="368476"/>
                  </a:lnTo>
                  <a:lnTo>
                    <a:pt x="0" y="382521"/>
                  </a:lnTo>
                  <a:lnTo>
                    <a:pt x="0" y="396573"/>
                  </a:lnTo>
                  <a:lnTo>
                    <a:pt x="0" y="410960"/>
                  </a:lnTo>
                  <a:lnTo>
                    <a:pt x="0" y="426297"/>
                  </a:lnTo>
                  <a:lnTo>
                    <a:pt x="4" y="442838"/>
                  </a:lnTo>
                  <a:lnTo>
                    <a:pt x="177" y="460356"/>
                  </a:lnTo>
                  <a:lnTo>
                    <a:pt x="825" y="478339"/>
                  </a:lnTo>
                  <a:lnTo>
                    <a:pt x="2074" y="496432"/>
                  </a:lnTo>
                  <a:lnTo>
                    <a:pt x="3726" y="514308"/>
                  </a:lnTo>
                  <a:lnTo>
                    <a:pt x="5375" y="531610"/>
                  </a:lnTo>
                  <a:lnTo>
                    <a:pt x="6778" y="548189"/>
                  </a:lnTo>
                  <a:lnTo>
                    <a:pt x="7873" y="563491"/>
                  </a:lnTo>
                  <a:lnTo>
                    <a:pt x="8801" y="577967"/>
                  </a:lnTo>
                  <a:lnTo>
                    <a:pt x="9639" y="592888"/>
                  </a:lnTo>
                  <a:lnTo>
                    <a:pt x="10528" y="610653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21595" y="452725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0"/>
                  </a:moveTo>
                  <a:lnTo>
                    <a:pt x="367292" y="2934"/>
                  </a:lnTo>
                  <a:lnTo>
                    <a:pt x="356163" y="5716"/>
                  </a:lnTo>
                  <a:lnTo>
                    <a:pt x="344564" y="8611"/>
                  </a:lnTo>
                  <a:lnTo>
                    <a:pt x="332403" y="11478"/>
                  </a:lnTo>
                  <a:lnTo>
                    <a:pt x="319743" y="13995"/>
                  </a:lnTo>
                  <a:lnTo>
                    <a:pt x="306683" y="16006"/>
                  </a:lnTo>
                  <a:lnTo>
                    <a:pt x="293158" y="17518"/>
                  </a:lnTo>
                  <a:lnTo>
                    <a:pt x="278944" y="18613"/>
                  </a:lnTo>
                  <a:lnTo>
                    <a:pt x="263971" y="19386"/>
                  </a:lnTo>
                  <a:lnTo>
                    <a:pt x="248154" y="19922"/>
                  </a:lnTo>
                  <a:lnTo>
                    <a:pt x="231319" y="20290"/>
                  </a:lnTo>
                  <a:lnTo>
                    <a:pt x="213476" y="20541"/>
                  </a:lnTo>
                  <a:lnTo>
                    <a:pt x="194933" y="20710"/>
                  </a:lnTo>
                  <a:lnTo>
                    <a:pt x="176187" y="20825"/>
                  </a:lnTo>
                  <a:lnTo>
                    <a:pt x="157542" y="20906"/>
                  </a:lnTo>
                  <a:lnTo>
                    <a:pt x="139108" y="21130"/>
                  </a:lnTo>
                  <a:lnTo>
                    <a:pt x="120892" y="21813"/>
                  </a:lnTo>
                  <a:lnTo>
                    <a:pt x="102868" y="23085"/>
                  </a:lnTo>
                  <a:lnTo>
                    <a:pt x="85176" y="24762"/>
                  </a:lnTo>
                  <a:lnTo>
                    <a:pt x="66071" y="26600"/>
                  </a:lnTo>
                  <a:lnTo>
                    <a:pt x="40521" y="28764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5326" y="995507"/>
              <a:ext cx="2579483" cy="257385"/>
            </a:xfrm>
            <a:custGeom>
              <a:avLst/>
              <a:gdLst/>
              <a:ahLst/>
              <a:cxnLst/>
              <a:rect l="0" t="0" r="0" b="0"/>
              <a:pathLst>
                <a:path w="2579483" h="257385">
                  <a:moveTo>
                    <a:pt x="2579482" y="88928"/>
                  </a:moveTo>
                  <a:lnTo>
                    <a:pt x="2567747" y="88861"/>
                  </a:lnTo>
                  <a:lnTo>
                    <a:pt x="2556618" y="88221"/>
                  </a:lnTo>
                  <a:lnTo>
                    <a:pt x="2545015" y="86929"/>
                  </a:lnTo>
                  <a:lnTo>
                    <a:pt x="2532681" y="85242"/>
                  </a:lnTo>
                  <a:lnTo>
                    <a:pt x="2519373" y="83574"/>
                  </a:lnTo>
                  <a:lnTo>
                    <a:pt x="2505063" y="82156"/>
                  </a:lnTo>
                  <a:lnTo>
                    <a:pt x="2489886" y="80885"/>
                  </a:lnTo>
                  <a:lnTo>
                    <a:pt x="2474024" y="79426"/>
                  </a:lnTo>
                  <a:lnTo>
                    <a:pt x="2457662" y="77593"/>
                  </a:lnTo>
                  <a:lnTo>
                    <a:pt x="2441271" y="75362"/>
                  </a:lnTo>
                  <a:lnTo>
                    <a:pt x="2425573" y="72786"/>
                  </a:lnTo>
                  <a:lnTo>
                    <a:pt x="2410893" y="69938"/>
                  </a:lnTo>
                  <a:lnTo>
                    <a:pt x="2396731" y="66890"/>
                  </a:lnTo>
                  <a:lnTo>
                    <a:pt x="2382002" y="63698"/>
                  </a:lnTo>
                  <a:lnTo>
                    <a:pt x="2366130" y="60410"/>
                  </a:lnTo>
                  <a:lnTo>
                    <a:pt x="2349365" y="57219"/>
                  </a:lnTo>
                  <a:lnTo>
                    <a:pt x="2332484" y="54457"/>
                  </a:lnTo>
                  <a:lnTo>
                    <a:pt x="2315978" y="52263"/>
                  </a:lnTo>
                  <a:lnTo>
                    <a:pt x="2299996" y="50451"/>
                  </a:lnTo>
                  <a:lnTo>
                    <a:pt x="2284511" y="48619"/>
                  </a:lnTo>
                  <a:lnTo>
                    <a:pt x="2269434" y="46533"/>
                  </a:lnTo>
                  <a:lnTo>
                    <a:pt x="2254666" y="44129"/>
                  </a:lnTo>
                  <a:lnTo>
                    <a:pt x="2240123" y="41437"/>
                  </a:lnTo>
                  <a:lnTo>
                    <a:pt x="2225740" y="38516"/>
                  </a:lnTo>
                  <a:lnTo>
                    <a:pt x="2211467" y="35588"/>
                  </a:lnTo>
                  <a:lnTo>
                    <a:pt x="2197270" y="33009"/>
                  </a:lnTo>
                  <a:lnTo>
                    <a:pt x="2183125" y="30946"/>
                  </a:lnTo>
                  <a:lnTo>
                    <a:pt x="2169016" y="29393"/>
                  </a:lnTo>
                  <a:lnTo>
                    <a:pt x="2154929" y="28268"/>
                  </a:lnTo>
                  <a:lnTo>
                    <a:pt x="2140854" y="27469"/>
                  </a:lnTo>
                  <a:lnTo>
                    <a:pt x="2126622" y="26746"/>
                  </a:lnTo>
                  <a:lnTo>
                    <a:pt x="2111922" y="25719"/>
                  </a:lnTo>
                  <a:lnTo>
                    <a:pt x="2096625" y="24213"/>
                  </a:lnTo>
                  <a:lnTo>
                    <a:pt x="2080928" y="22386"/>
                  </a:lnTo>
                  <a:lnTo>
                    <a:pt x="2065238" y="20620"/>
                  </a:lnTo>
                  <a:lnTo>
                    <a:pt x="2049790" y="19134"/>
                  </a:lnTo>
                  <a:lnTo>
                    <a:pt x="2034484" y="17815"/>
                  </a:lnTo>
                  <a:lnTo>
                    <a:pt x="2018988" y="16324"/>
                  </a:lnTo>
                  <a:lnTo>
                    <a:pt x="2003118" y="14473"/>
                  </a:lnTo>
                  <a:lnTo>
                    <a:pt x="1986849" y="12400"/>
                  </a:lnTo>
                  <a:lnTo>
                    <a:pt x="1970235" y="10461"/>
                  </a:lnTo>
                  <a:lnTo>
                    <a:pt x="1953350" y="8860"/>
                  </a:lnTo>
                  <a:lnTo>
                    <a:pt x="1936263" y="7633"/>
                  </a:lnTo>
                  <a:lnTo>
                    <a:pt x="1919033" y="6734"/>
                  </a:lnTo>
                  <a:lnTo>
                    <a:pt x="1901702" y="6095"/>
                  </a:lnTo>
                  <a:lnTo>
                    <a:pt x="1884301" y="5649"/>
                  </a:lnTo>
                  <a:lnTo>
                    <a:pt x="1866853" y="5342"/>
                  </a:lnTo>
                  <a:lnTo>
                    <a:pt x="1849371" y="5133"/>
                  </a:lnTo>
                  <a:lnTo>
                    <a:pt x="1831868" y="4991"/>
                  </a:lnTo>
                  <a:lnTo>
                    <a:pt x="1814351" y="4895"/>
                  </a:lnTo>
                  <a:lnTo>
                    <a:pt x="1796823" y="4830"/>
                  </a:lnTo>
                  <a:lnTo>
                    <a:pt x="1779289" y="4787"/>
                  </a:lnTo>
                  <a:lnTo>
                    <a:pt x="1761751" y="4758"/>
                  </a:lnTo>
                  <a:lnTo>
                    <a:pt x="1744205" y="4734"/>
                  </a:lnTo>
                  <a:lnTo>
                    <a:pt x="1726488" y="4548"/>
                  </a:lnTo>
                  <a:lnTo>
                    <a:pt x="1708295" y="3891"/>
                  </a:lnTo>
                  <a:lnTo>
                    <a:pt x="1689501" y="2642"/>
                  </a:lnTo>
                  <a:lnTo>
                    <a:pt x="1670302" y="1158"/>
                  </a:lnTo>
                  <a:lnTo>
                    <a:pt x="1651107" y="155"/>
                  </a:lnTo>
                  <a:lnTo>
                    <a:pt x="1632152" y="0"/>
                  </a:lnTo>
                  <a:lnTo>
                    <a:pt x="1613340" y="558"/>
                  </a:lnTo>
                  <a:lnTo>
                    <a:pt x="1594336" y="1398"/>
                  </a:lnTo>
                  <a:lnTo>
                    <a:pt x="1574957" y="2222"/>
                  </a:lnTo>
                  <a:lnTo>
                    <a:pt x="1555180" y="2910"/>
                  </a:lnTo>
                  <a:lnTo>
                    <a:pt x="1535056" y="3438"/>
                  </a:lnTo>
                  <a:lnTo>
                    <a:pt x="1514666" y="3824"/>
                  </a:lnTo>
                  <a:lnTo>
                    <a:pt x="1494243" y="4099"/>
                  </a:lnTo>
                  <a:lnTo>
                    <a:pt x="1474152" y="4291"/>
                  </a:lnTo>
                  <a:lnTo>
                    <a:pt x="1454560" y="4428"/>
                  </a:lnTo>
                  <a:lnTo>
                    <a:pt x="1435303" y="4691"/>
                  </a:lnTo>
                  <a:lnTo>
                    <a:pt x="1415993" y="5400"/>
                  </a:lnTo>
                  <a:lnTo>
                    <a:pt x="1396405" y="6690"/>
                  </a:lnTo>
                  <a:lnTo>
                    <a:pt x="1376485" y="8371"/>
                  </a:lnTo>
                  <a:lnTo>
                    <a:pt x="1356266" y="10038"/>
                  </a:lnTo>
                  <a:lnTo>
                    <a:pt x="1335807" y="11453"/>
                  </a:lnTo>
                  <a:lnTo>
                    <a:pt x="1315169" y="12554"/>
                  </a:lnTo>
                  <a:lnTo>
                    <a:pt x="1294400" y="13367"/>
                  </a:lnTo>
                  <a:lnTo>
                    <a:pt x="1273540" y="13954"/>
                  </a:lnTo>
                  <a:lnTo>
                    <a:pt x="1252617" y="14534"/>
                  </a:lnTo>
                  <a:lnTo>
                    <a:pt x="1231650" y="15464"/>
                  </a:lnTo>
                  <a:lnTo>
                    <a:pt x="1210654" y="16909"/>
                  </a:lnTo>
                  <a:lnTo>
                    <a:pt x="1189638" y="18865"/>
                  </a:lnTo>
                  <a:lnTo>
                    <a:pt x="1168608" y="21250"/>
                  </a:lnTo>
                  <a:lnTo>
                    <a:pt x="1147565" y="23961"/>
                  </a:lnTo>
                  <a:lnTo>
                    <a:pt x="1126347" y="26746"/>
                  </a:lnTo>
                  <a:lnTo>
                    <a:pt x="1104650" y="29229"/>
                  </a:lnTo>
                  <a:lnTo>
                    <a:pt x="1082350" y="31232"/>
                  </a:lnTo>
                  <a:lnTo>
                    <a:pt x="1059644" y="32914"/>
                  </a:lnTo>
                  <a:lnTo>
                    <a:pt x="1036941" y="34658"/>
                  </a:lnTo>
                  <a:lnTo>
                    <a:pt x="1014478" y="36686"/>
                  </a:lnTo>
                  <a:lnTo>
                    <a:pt x="992157" y="39050"/>
                  </a:lnTo>
                  <a:lnTo>
                    <a:pt x="969644" y="41716"/>
                  </a:lnTo>
                  <a:lnTo>
                    <a:pt x="946756" y="44623"/>
                  </a:lnTo>
                  <a:lnTo>
                    <a:pt x="923469" y="47712"/>
                  </a:lnTo>
                  <a:lnTo>
                    <a:pt x="899836" y="50932"/>
                  </a:lnTo>
                  <a:lnTo>
                    <a:pt x="875937" y="54243"/>
                  </a:lnTo>
                  <a:lnTo>
                    <a:pt x="852005" y="57618"/>
                  </a:lnTo>
                  <a:lnTo>
                    <a:pt x="828404" y="61037"/>
                  </a:lnTo>
                  <a:lnTo>
                    <a:pt x="805303" y="64485"/>
                  </a:lnTo>
                  <a:lnTo>
                    <a:pt x="782536" y="67954"/>
                  </a:lnTo>
                  <a:lnTo>
                    <a:pt x="759716" y="71436"/>
                  </a:lnTo>
                  <a:lnTo>
                    <a:pt x="736619" y="74927"/>
                  </a:lnTo>
                  <a:lnTo>
                    <a:pt x="713190" y="78424"/>
                  </a:lnTo>
                  <a:lnTo>
                    <a:pt x="689462" y="81925"/>
                  </a:lnTo>
                  <a:lnTo>
                    <a:pt x="665498" y="85429"/>
                  </a:lnTo>
                  <a:lnTo>
                    <a:pt x="641522" y="88935"/>
                  </a:lnTo>
                  <a:lnTo>
                    <a:pt x="617893" y="92442"/>
                  </a:lnTo>
                  <a:lnTo>
                    <a:pt x="594772" y="95955"/>
                  </a:lnTo>
                  <a:lnTo>
                    <a:pt x="571992" y="99636"/>
                  </a:lnTo>
                  <a:lnTo>
                    <a:pt x="549164" y="103793"/>
                  </a:lnTo>
                  <a:lnTo>
                    <a:pt x="526061" y="108555"/>
                  </a:lnTo>
                  <a:lnTo>
                    <a:pt x="502628" y="113890"/>
                  </a:lnTo>
                  <a:lnTo>
                    <a:pt x="478897" y="119696"/>
                  </a:lnTo>
                  <a:lnTo>
                    <a:pt x="454926" y="125857"/>
                  </a:lnTo>
                  <a:lnTo>
                    <a:pt x="430777" y="132111"/>
                  </a:lnTo>
                  <a:lnTo>
                    <a:pt x="406498" y="138077"/>
                  </a:lnTo>
                  <a:lnTo>
                    <a:pt x="382133" y="143572"/>
                  </a:lnTo>
                  <a:lnTo>
                    <a:pt x="357873" y="148752"/>
                  </a:lnTo>
                  <a:lnTo>
                    <a:pt x="334045" y="153997"/>
                  </a:lnTo>
                  <a:lnTo>
                    <a:pt x="310787" y="159529"/>
                  </a:lnTo>
                  <a:lnTo>
                    <a:pt x="287914" y="165399"/>
                  </a:lnTo>
                  <a:lnTo>
                    <a:pt x="265023" y="171572"/>
                  </a:lnTo>
                  <a:lnTo>
                    <a:pt x="241882" y="177988"/>
                  </a:lnTo>
                  <a:lnTo>
                    <a:pt x="218594" y="184585"/>
                  </a:lnTo>
                  <a:lnTo>
                    <a:pt x="195492" y="191313"/>
                  </a:lnTo>
                  <a:lnTo>
                    <a:pt x="172766" y="198129"/>
                  </a:lnTo>
                  <a:lnTo>
                    <a:pt x="150607" y="204840"/>
                  </a:lnTo>
                  <a:lnTo>
                    <a:pt x="129267" y="211120"/>
                  </a:lnTo>
                  <a:lnTo>
                    <a:pt x="108812" y="216829"/>
                  </a:lnTo>
                  <a:lnTo>
                    <a:pt x="89466" y="222154"/>
                  </a:lnTo>
                  <a:lnTo>
                    <a:pt x="71685" y="227498"/>
                  </a:lnTo>
                  <a:lnTo>
                    <a:pt x="55588" y="233086"/>
                  </a:lnTo>
                  <a:lnTo>
                    <a:pt x="41428" y="238676"/>
                  </a:lnTo>
                  <a:lnTo>
                    <a:pt x="28372" y="244188"/>
                  </a:lnTo>
                  <a:lnTo>
                    <a:pt x="15273" y="250111"/>
                  </a:lnTo>
                  <a:lnTo>
                    <a:pt x="0" y="257384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00704" y="69488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0750" y="2934"/>
                  </a:lnTo>
                  <a:lnTo>
                    <a:pt x="78119" y="5716"/>
                  </a:lnTo>
                  <a:lnTo>
                    <a:pt x="66219" y="8611"/>
                  </a:lnTo>
                  <a:lnTo>
                    <a:pt x="54814" y="11490"/>
                  </a:lnTo>
                  <a:lnTo>
                    <a:pt x="42568" y="14319"/>
                  </a:lnTo>
                  <a:lnTo>
                    <a:pt x="26162" y="17348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684974" y="305326"/>
            <a:ext cx="5232664" cy="789638"/>
            <a:chOff x="3684974" y="305326"/>
            <a:chExt cx="5232664" cy="789638"/>
          </a:xfrm>
        </p:grpSpPr>
        <p:sp>
          <p:nvSpPr>
            <p:cNvPr id="14" name="Freeform 13"/>
            <p:cNvSpPr/>
            <p:nvPr/>
          </p:nvSpPr>
          <p:spPr>
            <a:xfrm>
              <a:off x="4053471" y="400082"/>
              <a:ext cx="52644" cy="589597"/>
            </a:xfrm>
            <a:custGeom>
              <a:avLst/>
              <a:gdLst/>
              <a:ahLst/>
              <a:cxnLst/>
              <a:rect l="0" t="0" r="0" b="0"/>
              <a:pathLst>
                <a:path w="52644" h="589597">
                  <a:moveTo>
                    <a:pt x="52643" y="0"/>
                  </a:moveTo>
                  <a:lnTo>
                    <a:pt x="46909" y="8869"/>
                  </a:lnTo>
                  <a:lnTo>
                    <a:pt x="42625" y="17856"/>
                  </a:lnTo>
                  <a:lnTo>
                    <a:pt x="39419" y="27860"/>
                  </a:lnTo>
                  <a:lnTo>
                    <a:pt x="37058" y="39186"/>
                  </a:lnTo>
                  <a:lnTo>
                    <a:pt x="35360" y="52294"/>
                  </a:lnTo>
                  <a:lnTo>
                    <a:pt x="34165" y="67259"/>
                  </a:lnTo>
                  <a:lnTo>
                    <a:pt x="33337" y="83848"/>
                  </a:lnTo>
                  <a:lnTo>
                    <a:pt x="32769" y="101722"/>
                  </a:lnTo>
                  <a:lnTo>
                    <a:pt x="32382" y="120547"/>
                  </a:lnTo>
                  <a:lnTo>
                    <a:pt x="32120" y="139726"/>
                  </a:lnTo>
                  <a:lnTo>
                    <a:pt x="31944" y="158440"/>
                  </a:lnTo>
                  <a:lnTo>
                    <a:pt x="31826" y="176295"/>
                  </a:lnTo>
                  <a:lnTo>
                    <a:pt x="31746" y="193740"/>
                  </a:lnTo>
                  <a:lnTo>
                    <a:pt x="31693" y="211827"/>
                  </a:lnTo>
                  <a:lnTo>
                    <a:pt x="31657" y="231102"/>
                  </a:lnTo>
                  <a:lnTo>
                    <a:pt x="31633" y="251135"/>
                  </a:lnTo>
                  <a:lnTo>
                    <a:pt x="31617" y="270831"/>
                  </a:lnTo>
                  <a:lnTo>
                    <a:pt x="31607" y="289563"/>
                  </a:lnTo>
                  <a:lnTo>
                    <a:pt x="31599" y="307209"/>
                  </a:lnTo>
                  <a:lnTo>
                    <a:pt x="31595" y="323893"/>
                  </a:lnTo>
                  <a:lnTo>
                    <a:pt x="31587" y="339814"/>
                  </a:lnTo>
                  <a:lnTo>
                    <a:pt x="31412" y="355167"/>
                  </a:lnTo>
                  <a:lnTo>
                    <a:pt x="30763" y="370111"/>
                  </a:lnTo>
                  <a:lnTo>
                    <a:pt x="29513" y="384776"/>
                  </a:lnTo>
                  <a:lnTo>
                    <a:pt x="27860" y="399579"/>
                  </a:lnTo>
                  <a:lnTo>
                    <a:pt x="26211" y="415197"/>
                  </a:lnTo>
                  <a:lnTo>
                    <a:pt x="24804" y="431922"/>
                  </a:lnTo>
                  <a:lnTo>
                    <a:pt x="23538" y="449393"/>
                  </a:lnTo>
                  <a:lnTo>
                    <a:pt x="22082" y="466814"/>
                  </a:lnTo>
                  <a:lnTo>
                    <a:pt x="20250" y="483714"/>
                  </a:lnTo>
                  <a:lnTo>
                    <a:pt x="18020" y="499976"/>
                  </a:lnTo>
                  <a:lnTo>
                    <a:pt x="15444" y="515656"/>
                  </a:lnTo>
                  <a:lnTo>
                    <a:pt x="12601" y="530849"/>
                  </a:lnTo>
                  <a:lnTo>
                    <a:pt x="9714" y="545067"/>
                  </a:lnTo>
                  <a:lnTo>
                    <a:pt x="6857" y="558624"/>
                  </a:lnTo>
                  <a:lnTo>
                    <a:pt x="3781" y="572712"/>
                  </a:lnTo>
                  <a:lnTo>
                    <a:pt x="0" y="589596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84974" y="305326"/>
              <a:ext cx="705410" cy="157928"/>
            </a:xfrm>
            <a:custGeom>
              <a:avLst/>
              <a:gdLst/>
              <a:ahLst/>
              <a:cxnLst/>
              <a:rect l="0" t="0" r="0" b="0"/>
              <a:pathLst>
                <a:path w="705410" h="157928">
                  <a:moveTo>
                    <a:pt x="705409" y="0"/>
                  </a:moveTo>
                  <a:lnTo>
                    <a:pt x="693741" y="2934"/>
                  </a:lnTo>
                  <a:lnTo>
                    <a:pt x="683252" y="5716"/>
                  </a:lnTo>
                  <a:lnTo>
                    <a:pt x="672932" y="8616"/>
                  </a:lnTo>
                  <a:lnTo>
                    <a:pt x="661939" y="11656"/>
                  </a:lnTo>
                  <a:lnTo>
                    <a:pt x="649003" y="14821"/>
                  </a:lnTo>
                  <a:lnTo>
                    <a:pt x="633618" y="18085"/>
                  </a:lnTo>
                  <a:lnTo>
                    <a:pt x="616579" y="21423"/>
                  </a:lnTo>
                  <a:lnTo>
                    <a:pt x="599528" y="24814"/>
                  </a:lnTo>
                  <a:lnTo>
                    <a:pt x="583433" y="28243"/>
                  </a:lnTo>
                  <a:lnTo>
                    <a:pt x="568394" y="31698"/>
                  </a:lnTo>
                  <a:lnTo>
                    <a:pt x="554008" y="35170"/>
                  </a:lnTo>
                  <a:lnTo>
                    <a:pt x="539929" y="38655"/>
                  </a:lnTo>
                  <a:lnTo>
                    <a:pt x="525966" y="42148"/>
                  </a:lnTo>
                  <a:lnTo>
                    <a:pt x="512030" y="45646"/>
                  </a:lnTo>
                  <a:lnTo>
                    <a:pt x="498085" y="49148"/>
                  </a:lnTo>
                  <a:lnTo>
                    <a:pt x="484123" y="52652"/>
                  </a:lnTo>
                  <a:lnTo>
                    <a:pt x="470141" y="56159"/>
                  </a:lnTo>
                  <a:lnTo>
                    <a:pt x="456144" y="59666"/>
                  </a:lnTo>
                  <a:lnTo>
                    <a:pt x="442135" y="63174"/>
                  </a:lnTo>
                  <a:lnTo>
                    <a:pt x="428117" y="66682"/>
                  </a:lnTo>
                  <a:lnTo>
                    <a:pt x="414092" y="70191"/>
                  </a:lnTo>
                  <a:lnTo>
                    <a:pt x="400063" y="73700"/>
                  </a:lnTo>
                  <a:lnTo>
                    <a:pt x="386032" y="77210"/>
                  </a:lnTo>
                  <a:lnTo>
                    <a:pt x="371998" y="80714"/>
                  </a:lnTo>
                  <a:lnTo>
                    <a:pt x="357963" y="84051"/>
                  </a:lnTo>
                  <a:lnTo>
                    <a:pt x="343927" y="86912"/>
                  </a:lnTo>
                  <a:lnTo>
                    <a:pt x="329890" y="89173"/>
                  </a:lnTo>
                  <a:lnTo>
                    <a:pt x="315853" y="91029"/>
                  </a:lnTo>
                  <a:lnTo>
                    <a:pt x="301816" y="92891"/>
                  </a:lnTo>
                  <a:lnTo>
                    <a:pt x="287783" y="94997"/>
                  </a:lnTo>
                  <a:lnTo>
                    <a:pt x="273918" y="97414"/>
                  </a:lnTo>
                  <a:lnTo>
                    <a:pt x="260528" y="100116"/>
                  </a:lnTo>
                  <a:lnTo>
                    <a:pt x="247739" y="103047"/>
                  </a:lnTo>
                  <a:lnTo>
                    <a:pt x="235354" y="106152"/>
                  </a:lnTo>
                  <a:lnTo>
                    <a:pt x="222964" y="109382"/>
                  </a:lnTo>
                  <a:lnTo>
                    <a:pt x="210315" y="112700"/>
                  </a:lnTo>
                  <a:lnTo>
                    <a:pt x="196851" y="116080"/>
                  </a:lnTo>
                  <a:lnTo>
                    <a:pt x="181676" y="119501"/>
                  </a:lnTo>
                  <a:lnTo>
                    <a:pt x="164466" y="122952"/>
                  </a:lnTo>
                  <a:lnTo>
                    <a:pt x="145702" y="126422"/>
                  </a:lnTo>
                  <a:lnTo>
                    <a:pt x="126351" y="129905"/>
                  </a:lnTo>
                  <a:lnTo>
                    <a:pt x="107051" y="133397"/>
                  </a:lnTo>
                  <a:lnTo>
                    <a:pt x="88385" y="136894"/>
                  </a:lnTo>
                  <a:lnTo>
                    <a:pt x="71011" y="140396"/>
                  </a:lnTo>
                  <a:lnTo>
                    <a:pt x="55162" y="143895"/>
                  </a:lnTo>
                  <a:lnTo>
                    <a:pt x="41155" y="147241"/>
                  </a:lnTo>
                  <a:lnTo>
                    <a:pt x="28212" y="150463"/>
                  </a:lnTo>
                  <a:lnTo>
                    <a:pt x="15199" y="153845"/>
                  </a:lnTo>
                  <a:lnTo>
                    <a:pt x="0" y="15792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12976" y="629075"/>
              <a:ext cx="198465" cy="305983"/>
            </a:xfrm>
            <a:custGeom>
              <a:avLst/>
              <a:gdLst/>
              <a:ahLst/>
              <a:cxnLst/>
              <a:rect l="0" t="0" r="0" b="0"/>
              <a:pathLst>
                <a:path w="198465" h="305983">
                  <a:moveTo>
                    <a:pt x="30008" y="97391"/>
                  </a:moveTo>
                  <a:lnTo>
                    <a:pt x="38877" y="100258"/>
                  </a:lnTo>
                  <a:lnTo>
                    <a:pt x="47863" y="102400"/>
                  </a:lnTo>
                  <a:lnTo>
                    <a:pt x="57854" y="103998"/>
                  </a:lnTo>
                  <a:lnTo>
                    <a:pt x="68662" y="105006"/>
                  </a:lnTo>
                  <a:lnTo>
                    <a:pt x="79825" y="105206"/>
                  </a:lnTo>
                  <a:lnTo>
                    <a:pt x="91030" y="104550"/>
                  </a:lnTo>
                  <a:lnTo>
                    <a:pt x="102143" y="103139"/>
                  </a:lnTo>
                  <a:lnTo>
                    <a:pt x="113127" y="101127"/>
                  </a:lnTo>
                  <a:lnTo>
                    <a:pt x="123979" y="98650"/>
                  </a:lnTo>
                  <a:lnTo>
                    <a:pt x="134230" y="95345"/>
                  </a:lnTo>
                  <a:lnTo>
                    <a:pt x="142983" y="90383"/>
                  </a:lnTo>
                  <a:lnTo>
                    <a:pt x="149859" y="83453"/>
                  </a:lnTo>
                  <a:lnTo>
                    <a:pt x="154645" y="74866"/>
                  </a:lnTo>
                  <a:lnTo>
                    <a:pt x="157042" y="65267"/>
                  </a:lnTo>
                  <a:lnTo>
                    <a:pt x="157128" y="55150"/>
                  </a:lnTo>
                  <a:lnTo>
                    <a:pt x="155102" y="44952"/>
                  </a:lnTo>
                  <a:lnTo>
                    <a:pt x="151092" y="35120"/>
                  </a:lnTo>
                  <a:lnTo>
                    <a:pt x="145359" y="25857"/>
                  </a:lnTo>
                  <a:lnTo>
                    <a:pt x="138090" y="17488"/>
                  </a:lnTo>
                  <a:lnTo>
                    <a:pt x="129318" y="10537"/>
                  </a:lnTo>
                  <a:lnTo>
                    <a:pt x="119201" y="5167"/>
                  </a:lnTo>
                  <a:lnTo>
                    <a:pt x="108155" y="1543"/>
                  </a:lnTo>
                  <a:lnTo>
                    <a:pt x="96750" y="0"/>
                  </a:lnTo>
                  <a:lnTo>
                    <a:pt x="85344" y="523"/>
                  </a:lnTo>
                  <a:lnTo>
                    <a:pt x="74246" y="2975"/>
                  </a:lnTo>
                  <a:lnTo>
                    <a:pt x="63793" y="7278"/>
                  </a:lnTo>
                  <a:lnTo>
                    <a:pt x="54103" y="13211"/>
                  </a:lnTo>
                  <a:lnTo>
                    <a:pt x="45273" y="20615"/>
                  </a:lnTo>
                  <a:lnTo>
                    <a:pt x="37481" y="29480"/>
                  </a:lnTo>
                  <a:lnTo>
                    <a:pt x="30717" y="39658"/>
                  </a:lnTo>
                  <a:lnTo>
                    <a:pt x="24834" y="50745"/>
                  </a:lnTo>
                  <a:lnTo>
                    <a:pt x="19640" y="62179"/>
                  </a:lnTo>
                  <a:lnTo>
                    <a:pt x="14961" y="73612"/>
                  </a:lnTo>
                  <a:lnTo>
                    <a:pt x="10817" y="85068"/>
                  </a:lnTo>
                  <a:lnTo>
                    <a:pt x="7405" y="96826"/>
                  </a:lnTo>
                  <a:lnTo>
                    <a:pt x="4775" y="109034"/>
                  </a:lnTo>
                  <a:lnTo>
                    <a:pt x="2839" y="121691"/>
                  </a:lnTo>
                  <a:lnTo>
                    <a:pt x="1457" y="134727"/>
                  </a:lnTo>
                  <a:lnTo>
                    <a:pt x="494" y="148057"/>
                  </a:lnTo>
                  <a:lnTo>
                    <a:pt x="0" y="161603"/>
                  </a:lnTo>
                  <a:lnTo>
                    <a:pt x="192" y="175304"/>
                  </a:lnTo>
                  <a:lnTo>
                    <a:pt x="1140" y="189107"/>
                  </a:lnTo>
                  <a:lnTo>
                    <a:pt x="2930" y="202817"/>
                  </a:lnTo>
                  <a:lnTo>
                    <a:pt x="5735" y="216101"/>
                  </a:lnTo>
                  <a:lnTo>
                    <a:pt x="9550" y="228811"/>
                  </a:lnTo>
                  <a:lnTo>
                    <a:pt x="14230" y="240803"/>
                  </a:lnTo>
                  <a:lnTo>
                    <a:pt x="19589" y="251865"/>
                  </a:lnTo>
                  <a:lnTo>
                    <a:pt x="25455" y="261968"/>
                  </a:lnTo>
                  <a:lnTo>
                    <a:pt x="31850" y="271075"/>
                  </a:lnTo>
                  <a:lnTo>
                    <a:pt x="38975" y="279054"/>
                  </a:lnTo>
                  <a:lnTo>
                    <a:pt x="46883" y="285938"/>
                  </a:lnTo>
                  <a:lnTo>
                    <a:pt x="55652" y="291732"/>
                  </a:lnTo>
                  <a:lnTo>
                    <a:pt x="65449" y="296334"/>
                  </a:lnTo>
                  <a:lnTo>
                    <a:pt x="76270" y="299801"/>
                  </a:lnTo>
                  <a:lnTo>
                    <a:pt x="88130" y="302318"/>
                  </a:lnTo>
                  <a:lnTo>
                    <a:pt x="101149" y="304099"/>
                  </a:lnTo>
                  <a:lnTo>
                    <a:pt x="115264" y="305332"/>
                  </a:lnTo>
                  <a:lnTo>
                    <a:pt x="129923" y="305982"/>
                  </a:lnTo>
                  <a:lnTo>
                    <a:pt x="145818" y="305753"/>
                  </a:lnTo>
                  <a:lnTo>
                    <a:pt x="166581" y="303512"/>
                  </a:lnTo>
                  <a:lnTo>
                    <a:pt x="198464" y="297432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72081" y="463253"/>
              <a:ext cx="7816" cy="494841"/>
            </a:xfrm>
            <a:custGeom>
              <a:avLst/>
              <a:gdLst/>
              <a:ahLst/>
              <a:cxnLst/>
              <a:rect l="0" t="0" r="0" b="0"/>
              <a:pathLst>
                <a:path w="7816" h="494841">
                  <a:moveTo>
                    <a:pt x="7815" y="0"/>
                  </a:moveTo>
                  <a:lnTo>
                    <a:pt x="4948" y="11870"/>
                  </a:lnTo>
                  <a:lnTo>
                    <a:pt x="2806" y="24279"/>
                  </a:lnTo>
                  <a:lnTo>
                    <a:pt x="1208" y="38475"/>
                  </a:lnTo>
                  <a:lnTo>
                    <a:pt x="200" y="54528"/>
                  </a:lnTo>
                  <a:lnTo>
                    <a:pt x="0" y="72470"/>
                  </a:lnTo>
                  <a:lnTo>
                    <a:pt x="651" y="92107"/>
                  </a:lnTo>
                  <a:lnTo>
                    <a:pt x="1890" y="112959"/>
                  </a:lnTo>
                  <a:lnTo>
                    <a:pt x="3253" y="134387"/>
                  </a:lnTo>
                  <a:lnTo>
                    <a:pt x="4463" y="155966"/>
                  </a:lnTo>
                  <a:lnTo>
                    <a:pt x="5425" y="177180"/>
                  </a:lnTo>
                  <a:lnTo>
                    <a:pt x="6144" y="197351"/>
                  </a:lnTo>
                  <a:lnTo>
                    <a:pt x="6663" y="216221"/>
                  </a:lnTo>
                  <a:lnTo>
                    <a:pt x="7029" y="234198"/>
                  </a:lnTo>
                  <a:lnTo>
                    <a:pt x="7282" y="252117"/>
                  </a:lnTo>
                  <a:lnTo>
                    <a:pt x="7455" y="270480"/>
                  </a:lnTo>
                  <a:lnTo>
                    <a:pt x="7573" y="289427"/>
                  </a:lnTo>
                  <a:lnTo>
                    <a:pt x="7653" y="308920"/>
                  </a:lnTo>
                  <a:lnTo>
                    <a:pt x="7706" y="328846"/>
                  </a:lnTo>
                  <a:lnTo>
                    <a:pt x="7742" y="348771"/>
                  </a:lnTo>
                  <a:lnTo>
                    <a:pt x="7766" y="367988"/>
                  </a:lnTo>
                  <a:lnTo>
                    <a:pt x="7783" y="386168"/>
                  </a:lnTo>
                  <a:lnTo>
                    <a:pt x="7794" y="403321"/>
                  </a:lnTo>
                  <a:lnTo>
                    <a:pt x="7801" y="419614"/>
                  </a:lnTo>
                  <a:lnTo>
                    <a:pt x="7806" y="435226"/>
                  </a:lnTo>
                  <a:lnTo>
                    <a:pt x="7809" y="449729"/>
                  </a:lnTo>
                  <a:lnTo>
                    <a:pt x="7811" y="463509"/>
                  </a:lnTo>
                  <a:lnTo>
                    <a:pt x="7813" y="477780"/>
                  </a:lnTo>
                  <a:lnTo>
                    <a:pt x="7815" y="49484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69409" y="442196"/>
              <a:ext cx="18383" cy="526426"/>
            </a:xfrm>
            <a:custGeom>
              <a:avLst/>
              <a:gdLst/>
              <a:ahLst/>
              <a:cxnLst/>
              <a:rect l="0" t="0" r="0" b="0"/>
              <a:pathLst>
                <a:path w="18383" h="526426">
                  <a:moveTo>
                    <a:pt x="10529" y="0"/>
                  </a:moveTo>
                  <a:lnTo>
                    <a:pt x="10529" y="11937"/>
                  </a:lnTo>
                  <a:lnTo>
                    <a:pt x="10529" y="24986"/>
                  </a:lnTo>
                  <a:lnTo>
                    <a:pt x="10533" y="40456"/>
                  </a:lnTo>
                  <a:lnTo>
                    <a:pt x="10706" y="57505"/>
                  </a:lnTo>
                  <a:lnTo>
                    <a:pt x="11354" y="74521"/>
                  </a:lnTo>
                  <a:lnTo>
                    <a:pt x="12603" y="90582"/>
                  </a:lnTo>
                  <a:lnTo>
                    <a:pt x="14255" y="106094"/>
                  </a:lnTo>
                  <a:lnTo>
                    <a:pt x="15904" y="122388"/>
                  </a:lnTo>
                  <a:lnTo>
                    <a:pt x="17302" y="140180"/>
                  </a:lnTo>
                  <a:lnTo>
                    <a:pt x="18222" y="158908"/>
                  </a:lnTo>
                  <a:lnTo>
                    <a:pt x="18382" y="177126"/>
                  </a:lnTo>
                  <a:lnTo>
                    <a:pt x="17711" y="194020"/>
                  </a:lnTo>
                  <a:lnTo>
                    <a:pt x="16463" y="209601"/>
                  </a:lnTo>
                  <a:lnTo>
                    <a:pt x="15094" y="224354"/>
                  </a:lnTo>
                  <a:lnTo>
                    <a:pt x="13883" y="238679"/>
                  </a:lnTo>
                  <a:lnTo>
                    <a:pt x="12921" y="252808"/>
                  </a:lnTo>
                  <a:lnTo>
                    <a:pt x="12200" y="266856"/>
                  </a:lnTo>
                  <a:lnTo>
                    <a:pt x="11680" y="280883"/>
                  </a:lnTo>
                  <a:lnTo>
                    <a:pt x="11315" y="295241"/>
                  </a:lnTo>
                  <a:lnTo>
                    <a:pt x="11062" y="310553"/>
                  </a:lnTo>
                  <a:lnTo>
                    <a:pt x="10889" y="327079"/>
                  </a:lnTo>
                  <a:lnTo>
                    <a:pt x="10770" y="344754"/>
                  </a:lnTo>
                  <a:lnTo>
                    <a:pt x="10691" y="363375"/>
                  </a:lnTo>
                  <a:lnTo>
                    <a:pt x="10632" y="382708"/>
                  </a:lnTo>
                  <a:lnTo>
                    <a:pt x="10423" y="402232"/>
                  </a:lnTo>
                  <a:lnTo>
                    <a:pt x="9751" y="421179"/>
                  </a:lnTo>
                  <a:lnTo>
                    <a:pt x="8487" y="439168"/>
                  </a:lnTo>
                  <a:lnTo>
                    <a:pt x="6815" y="455967"/>
                  </a:lnTo>
                  <a:lnTo>
                    <a:pt x="4980" y="473173"/>
                  </a:lnTo>
                  <a:lnTo>
                    <a:pt x="2819" y="494528"/>
                  </a:lnTo>
                  <a:lnTo>
                    <a:pt x="0" y="52642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64165" y="648158"/>
              <a:ext cx="285155" cy="291489"/>
            </a:xfrm>
            <a:custGeom>
              <a:avLst/>
              <a:gdLst/>
              <a:ahLst/>
              <a:cxnLst/>
              <a:rect l="0" t="0" r="0" b="0"/>
              <a:pathLst>
                <a:path w="285155" h="291489">
                  <a:moveTo>
                    <a:pt x="210570" y="4608"/>
                  </a:moveTo>
                  <a:lnTo>
                    <a:pt x="201702" y="1809"/>
                  </a:lnTo>
                  <a:lnTo>
                    <a:pt x="192715" y="307"/>
                  </a:lnTo>
                  <a:lnTo>
                    <a:pt x="182724" y="0"/>
                  </a:lnTo>
                  <a:lnTo>
                    <a:pt x="171917" y="680"/>
                  </a:lnTo>
                  <a:lnTo>
                    <a:pt x="160753" y="2147"/>
                  </a:lnTo>
                  <a:lnTo>
                    <a:pt x="149548" y="4221"/>
                  </a:lnTo>
                  <a:lnTo>
                    <a:pt x="138436" y="6903"/>
                  </a:lnTo>
                  <a:lnTo>
                    <a:pt x="127452" y="10374"/>
                  </a:lnTo>
                  <a:lnTo>
                    <a:pt x="116591" y="14674"/>
                  </a:lnTo>
                  <a:lnTo>
                    <a:pt x="105994" y="19866"/>
                  </a:lnTo>
                  <a:lnTo>
                    <a:pt x="95944" y="26107"/>
                  </a:lnTo>
                  <a:lnTo>
                    <a:pt x="86562" y="33387"/>
                  </a:lnTo>
                  <a:lnTo>
                    <a:pt x="78124" y="41716"/>
                  </a:lnTo>
                  <a:lnTo>
                    <a:pt x="71136" y="51211"/>
                  </a:lnTo>
                  <a:lnTo>
                    <a:pt x="65742" y="61812"/>
                  </a:lnTo>
                  <a:lnTo>
                    <a:pt x="62104" y="73014"/>
                  </a:lnTo>
                  <a:lnTo>
                    <a:pt x="60553" y="83992"/>
                  </a:lnTo>
                  <a:lnTo>
                    <a:pt x="61075" y="94289"/>
                  </a:lnTo>
                  <a:lnTo>
                    <a:pt x="63696" y="103488"/>
                  </a:lnTo>
                  <a:lnTo>
                    <a:pt x="68645" y="111062"/>
                  </a:lnTo>
                  <a:lnTo>
                    <a:pt x="75825" y="116893"/>
                  </a:lnTo>
                  <a:lnTo>
                    <a:pt x="84881" y="121181"/>
                  </a:lnTo>
                  <a:lnTo>
                    <a:pt x="95393" y="124241"/>
                  </a:lnTo>
                  <a:lnTo>
                    <a:pt x="106978" y="126380"/>
                  </a:lnTo>
                  <a:lnTo>
                    <a:pt x="119331" y="127856"/>
                  </a:lnTo>
                  <a:lnTo>
                    <a:pt x="132221" y="128864"/>
                  </a:lnTo>
                  <a:lnTo>
                    <a:pt x="145476" y="129552"/>
                  </a:lnTo>
                  <a:lnTo>
                    <a:pt x="158817" y="130187"/>
                  </a:lnTo>
                  <a:lnTo>
                    <a:pt x="171854" y="131146"/>
                  </a:lnTo>
                  <a:lnTo>
                    <a:pt x="184402" y="132608"/>
                  </a:lnTo>
                  <a:lnTo>
                    <a:pt x="196457" y="134573"/>
                  </a:lnTo>
                  <a:lnTo>
                    <a:pt x="208092" y="136963"/>
                  </a:lnTo>
                  <a:lnTo>
                    <a:pt x="219399" y="139686"/>
                  </a:lnTo>
                  <a:lnTo>
                    <a:pt x="230298" y="142819"/>
                  </a:lnTo>
                  <a:lnTo>
                    <a:pt x="240552" y="146600"/>
                  </a:lnTo>
                  <a:lnTo>
                    <a:pt x="250077" y="151110"/>
                  </a:lnTo>
                  <a:lnTo>
                    <a:pt x="258779" y="156444"/>
                  </a:lnTo>
                  <a:lnTo>
                    <a:pt x="266479" y="162782"/>
                  </a:lnTo>
                  <a:lnTo>
                    <a:pt x="273166" y="170126"/>
                  </a:lnTo>
                  <a:lnTo>
                    <a:pt x="278658" y="178500"/>
                  </a:lnTo>
                  <a:lnTo>
                    <a:pt x="282524" y="188023"/>
                  </a:lnTo>
                  <a:lnTo>
                    <a:pt x="284674" y="198643"/>
                  </a:lnTo>
                  <a:lnTo>
                    <a:pt x="285154" y="209858"/>
                  </a:lnTo>
                  <a:lnTo>
                    <a:pt x="283963" y="220846"/>
                  </a:lnTo>
                  <a:lnTo>
                    <a:pt x="281269" y="231152"/>
                  </a:lnTo>
                  <a:lnTo>
                    <a:pt x="277190" y="240528"/>
                  </a:lnTo>
                  <a:lnTo>
                    <a:pt x="271713" y="248753"/>
                  </a:lnTo>
                  <a:lnTo>
                    <a:pt x="264957" y="255839"/>
                  </a:lnTo>
                  <a:lnTo>
                    <a:pt x="257151" y="261953"/>
                  </a:lnTo>
                  <a:lnTo>
                    <a:pt x="248541" y="267310"/>
                  </a:lnTo>
                  <a:lnTo>
                    <a:pt x="239343" y="272106"/>
                  </a:lnTo>
                  <a:lnTo>
                    <a:pt x="229728" y="276501"/>
                  </a:lnTo>
                  <a:lnTo>
                    <a:pt x="219820" y="280613"/>
                  </a:lnTo>
                  <a:lnTo>
                    <a:pt x="209708" y="284523"/>
                  </a:lnTo>
                  <a:lnTo>
                    <a:pt x="199290" y="287962"/>
                  </a:lnTo>
                  <a:lnTo>
                    <a:pt x="188303" y="290360"/>
                  </a:lnTo>
                  <a:lnTo>
                    <a:pt x="176654" y="291488"/>
                  </a:lnTo>
                  <a:lnTo>
                    <a:pt x="164557" y="291430"/>
                  </a:lnTo>
                  <a:lnTo>
                    <a:pt x="152438" y="290402"/>
                  </a:lnTo>
                  <a:lnTo>
                    <a:pt x="140536" y="288637"/>
                  </a:lnTo>
                  <a:lnTo>
                    <a:pt x="128594" y="286334"/>
                  </a:lnTo>
                  <a:lnTo>
                    <a:pt x="115978" y="283651"/>
                  </a:lnTo>
                  <a:lnTo>
                    <a:pt x="102385" y="280704"/>
                  </a:lnTo>
                  <a:lnTo>
                    <a:pt x="88154" y="277574"/>
                  </a:lnTo>
                  <a:lnTo>
                    <a:pt x="74055" y="274321"/>
                  </a:lnTo>
                  <a:lnTo>
                    <a:pt x="60542" y="270988"/>
                  </a:lnTo>
                  <a:lnTo>
                    <a:pt x="47976" y="267754"/>
                  </a:lnTo>
                  <a:lnTo>
                    <a:pt x="35443" y="264619"/>
                  </a:lnTo>
                  <a:lnTo>
                    <a:pt x="20732" y="261307"/>
                  </a:lnTo>
                  <a:lnTo>
                    <a:pt x="0" y="257292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8518" y="684352"/>
              <a:ext cx="377456" cy="317050"/>
            </a:xfrm>
            <a:custGeom>
              <a:avLst/>
              <a:gdLst/>
              <a:ahLst/>
              <a:cxnLst/>
              <a:rect l="0" t="0" r="0" b="0"/>
              <a:pathLst>
                <a:path w="377456" h="31705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7" y="93557"/>
                  </a:lnTo>
                  <a:lnTo>
                    <a:pt x="5375" y="107933"/>
                  </a:lnTo>
                  <a:lnTo>
                    <a:pt x="6782" y="122227"/>
                  </a:lnTo>
                  <a:lnTo>
                    <a:pt x="8048" y="136452"/>
                  </a:lnTo>
                  <a:lnTo>
                    <a:pt x="9504" y="150622"/>
                  </a:lnTo>
                  <a:lnTo>
                    <a:pt x="11336" y="164752"/>
                  </a:lnTo>
                  <a:lnTo>
                    <a:pt x="13566" y="178853"/>
                  </a:lnTo>
                  <a:lnTo>
                    <a:pt x="16142" y="192934"/>
                  </a:lnTo>
                  <a:lnTo>
                    <a:pt x="18989" y="206996"/>
                  </a:lnTo>
                  <a:lnTo>
                    <a:pt x="22038" y="220881"/>
                  </a:lnTo>
                  <a:lnTo>
                    <a:pt x="25229" y="234284"/>
                  </a:lnTo>
                  <a:lnTo>
                    <a:pt x="28527" y="247073"/>
                  </a:lnTo>
                  <a:lnTo>
                    <a:pt x="32063" y="259119"/>
                  </a:lnTo>
                  <a:lnTo>
                    <a:pt x="36122" y="270216"/>
                  </a:lnTo>
                  <a:lnTo>
                    <a:pt x="40823" y="280342"/>
                  </a:lnTo>
                  <a:lnTo>
                    <a:pt x="46286" y="289466"/>
                  </a:lnTo>
                  <a:lnTo>
                    <a:pt x="52710" y="297455"/>
                  </a:lnTo>
                  <a:lnTo>
                    <a:pt x="60109" y="304342"/>
                  </a:lnTo>
                  <a:lnTo>
                    <a:pt x="68349" y="309968"/>
                  </a:lnTo>
                  <a:lnTo>
                    <a:pt x="77250" y="313924"/>
                  </a:lnTo>
                  <a:lnTo>
                    <a:pt x="86640" y="316132"/>
                  </a:lnTo>
                  <a:lnTo>
                    <a:pt x="96214" y="316478"/>
                  </a:lnTo>
                  <a:lnTo>
                    <a:pt x="105561" y="314667"/>
                  </a:lnTo>
                  <a:lnTo>
                    <a:pt x="114470" y="310738"/>
                  </a:lnTo>
                  <a:lnTo>
                    <a:pt x="122756" y="304847"/>
                  </a:lnTo>
                  <a:lnTo>
                    <a:pt x="130176" y="297081"/>
                  </a:lnTo>
                  <a:lnTo>
                    <a:pt x="136685" y="287678"/>
                  </a:lnTo>
                  <a:lnTo>
                    <a:pt x="142396" y="277130"/>
                  </a:lnTo>
                  <a:lnTo>
                    <a:pt x="147474" y="266067"/>
                  </a:lnTo>
                  <a:lnTo>
                    <a:pt x="152079" y="254886"/>
                  </a:lnTo>
                  <a:lnTo>
                    <a:pt x="156345" y="243600"/>
                  </a:lnTo>
                  <a:lnTo>
                    <a:pt x="160370" y="231958"/>
                  </a:lnTo>
                  <a:lnTo>
                    <a:pt x="164234" y="219895"/>
                  </a:lnTo>
                  <a:lnTo>
                    <a:pt x="168188" y="209816"/>
                  </a:lnTo>
                  <a:lnTo>
                    <a:pt x="172086" y="205260"/>
                  </a:lnTo>
                  <a:lnTo>
                    <a:pt x="175395" y="206014"/>
                  </a:lnTo>
                  <a:lnTo>
                    <a:pt x="178328" y="210452"/>
                  </a:lnTo>
                  <a:lnTo>
                    <a:pt x="181182" y="217199"/>
                  </a:lnTo>
                  <a:lnTo>
                    <a:pt x="184108" y="225360"/>
                  </a:lnTo>
                  <a:lnTo>
                    <a:pt x="187159" y="234385"/>
                  </a:lnTo>
                  <a:lnTo>
                    <a:pt x="190494" y="243781"/>
                  </a:lnTo>
                  <a:lnTo>
                    <a:pt x="194402" y="253041"/>
                  </a:lnTo>
                  <a:lnTo>
                    <a:pt x="198990" y="261912"/>
                  </a:lnTo>
                  <a:lnTo>
                    <a:pt x="204202" y="270351"/>
                  </a:lnTo>
                  <a:lnTo>
                    <a:pt x="209925" y="278409"/>
                  </a:lnTo>
                  <a:lnTo>
                    <a:pt x="216039" y="286162"/>
                  </a:lnTo>
                  <a:lnTo>
                    <a:pt x="222601" y="293524"/>
                  </a:lnTo>
                  <a:lnTo>
                    <a:pt x="229837" y="300249"/>
                  </a:lnTo>
                  <a:lnTo>
                    <a:pt x="237817" y="306248"/>
                  </a:lnTo>
                  <a:lnTo>
                    <a:pt x="246463" y="311260"/>
                  </a:lnTo>
                  <a:lnTo>
                    <a:pt x="255646" y="314796"/>
                  </a:lnTo>
                  <a:lnTo>
                    <a:pt x="265231" y="316722"/>
                  </a:lnTo>
                  <a:lnTo>
                    <a:pt x="275109" y="317049"/>
                  </a:lnTo>
                  <a:lnTo>
                    <a:pt x="285192" y="315756"/>
                  </a:lnTo>
                  <a:lnTo>
                    <a:pt x="295414" y="312993"/>
                  </a:lnTo>
                  <a:lnTo>
                    <a:pt x="305565" y="308869"/>
                  </a:lnTo>
                  <a:lnTo>
                    <a:pt x="315307" y="303360"/>
                  </a:lnTo>
                  <a:lnTo>
                    <a:pt x="324486" y="296579"/>
                  </a:lnTo>
                  <a:lnTo>
                    <a:pt x="332954" y="288586"/>
                  </a:lnTo>
                  <a:lnTo>
                    <a:pt x="340496" y="279319"/>
                  </a:lnTo>
                  <a:lnTo>
                    <a:pt x="347088" y="268866"/>
                  </a:lnTo>
                  <a:lnTo>
                    <a:pt x="352854" y="257594"/>
                  </a:lnTo>
                  <a:lnTo>
                    <a:pt x="357969" y="246035"/>
                  </a:lnTo>
                  <a:lnTo>
                    <a:pt x="362595" y="234518"/>
                  </a:lnTo>
                  <a:lnTo>
                    <a:pt x="366704" y="223006"/>
                  </a:lnTo>
                  <a:lnTo>
                    <a:pt x="370092" y="211211"/>
                  </a:lnTo>
                  <a:lnTo>
                    <a:pt x="372706" y="198973"/>
                  </a:lnTo>
                  <a:lnTo>
                    <a:pt x="374631" y="186127"/>
                  </a:lnTo>
                  <a:lnTo>
                    <a:pt x="376006" y="172430"/>
                  </a:lnTo>
                  <a:lnTo>
                    <a:pt x="376964" y="157844"/>
                  </a:lnTo>
                  <a:lnTo>
                    <a:pt x="377455" y="142640"/>
                  </a:lnTo>
                  <a:lnTo>
                    <a:pt x="377260" y="127288"/>
                  </a:lnTo>
                  <a:lnTo>
                    <a:pt x="376320" y="112080"/>
                  </a:lnTo>
                  <a:lnTo>
                    <a:pt x="374867" y="97138"/>
                  </a:lnTo>
                  <a:lnTo>
                    <a:pt x="373203" y="80727"/>
                  </a:lnTo>
                  <a:lnTo>
                    <a:pt x="371182" y="58055"/>
                  </a:lnTo>
                  <a:lnTo>
                    <a:pt x="368497" y="2105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70218" y="389554"/>
              <a:ext cx="273182" cy="638495"/>
            </a:xfrm>
            <a:custGeom>
              <a:avLst/>
              <a:gdLst/>
              <a:ahLst/>
              <a:cxnLst/>
              <a:rect l="0" t="0" r="0" b="0"/>
              <a:pathLst>
                <a:path w="273182" h="638495">
                  <a:moveTo>
                    <a:pt x="20497" y="0"/>
                  </a:moveTo>
                  <a:lnTo>
                    <a:pt x="20496" y="14669"/>
                  </a:lnTo>
                  <a:lnTo>
                    <a:pt x="20496" y="28580"/>
                  </a:lnTo>
                  <a:lnTo>
                    <a:pt x="20497" y="43078"/>
                  </a:lnTo>
                  <a:lnTo>
                    <a:pt x="20497" y="58279"/>
                  </a:lnTo>
                  <a:lnTo>
                    <a:pt x="20497" y="74104"/>
                  </a:lnTo>
                  <a:lnTo>
                    <a:pt x="20501" y="90433"/>
                  </a:lnTo>
                  <a:lnTo>
                    <a:pt x="20674" y="107469"/>
                  </a:lnTo>
                  <a:lnTo>
                    <a:pt x="21323" y="125722"/>
                  </a:lnTo>
                  <a:lnTo>
                    <a:pt x="22572" y="145368"/>
                  </a:lnTo>
                  <a:lnTo>
                    <a:pt x="24224" y="166120"/>
                  </a:lnTo>
                  <a:lnTo>
                    <a:pt x="25872" y="187428"/>
                  </a:lnTo>
                  <a:lnTo>
                    <a:pt x="27275" y="208900"/>
                  </a:lnTo>
                  <a:lnTo>
                    <a:pt x="28368" y="230030"/>
                  </a:lnTo>
                  <a:lnTo>
                    <a:pt x="29176" y="250137"/>
                  </a:lnTo>
                  <a:lnTo>
                    <a:pt x="29754" y="268967"/>
                  </a:lnTo>
                  <a:lnTo>
                    <a:pt x="30159" y="287085"/>
                  </a:lnTo>
                  <a:lnTo>
                    <a:pt x="30438" y="305631"/>
                  </a:lnTo>
                  <a:lnTo>
                    <a:pt x="30629" y="325218"/>
                  </a:lnTo>
                  <a:lnTo>
                    <a:pt x="30759" y="345462"/>
                  </a:lnTo>
                  <a:lnTo>
                    <a:pt x="30847" y="365300"/>
                  </a:lnTo>
                  <a:lnTo>
                    <a:pt x="30906" y="384136"/>
                  </a:lnTo>
                  <a:lnTo>
                    <a:pt x="30946" y="402191"/>
                  </a:lnTo>
                  <a:lnTo>
                    <a:pt x="30972" y="420214"/>
                  </a:lnTo>
                  <a:lnTo>
                    <a:pt x="30990" y="438671"/>
                  </a:lnTo>
                  <a:lnTo>
                    <a:pt x="31002" y="457694"/>
                  </a:lnTo>
                  <a:lnTo>
                    <a:pt x="31009" y="477244"/>
                  </a:lnTo>
                  <a:lnTo>
                    <a:pt x="31015" y="497216"/>
                  </a:lnTo>
                  <a:lnTo>
                    <a:pt x="31018" y="517342"/>
                  </a:lnTo>
                  <a:lnTo>
                    <a:pt x="31021" y="537228"/>
                  </a:lnTo>
                  <a:lnTo>
                    <a:pt x="31023" y="556669"/>
                  </a:lnTo>
                  <a:lnTo>
                    <a:pt x="31024" y="575485"/>
                  </a:lnTo>
                  <a:lnTo>
                    <a:pt x="31025" y="593432"/>
                  </a:lnTo>
                  <a:lnTo>
                    <a:pt x="31021" y="610437"/>
                  </a:lnTo>
                  <a:lnTo>
                    <a:pt x="30827" y="625434"/>
                  </a:lnTo>
                  <a:lnTo>
                    <a:pt x="29430" y="635317"/>
                  </a:lnTo>
                  <a:lnTo>
                    <a:pt x="26452" y="638494"/>
                  </a:lnTo>
                  <a:lnTo>
                    <a:pt x="23090" y="636735"/>
                  </a:lnTo>
                  <a:lnTo>
                    <a:pt x="19732" y="631642"/>
                  </a:lnTo>
                  <a:lnTo>
                    <a:pt x="16389" y="624072"/>
                  </a:lnTo>
                  <a:lnTo>
                    <a:pt x="13037" y="614628"/>
                  </a:lnTo>
                  <a:lnTo>
                    <a:pt x="9825" y="603798"/>
                  </a:lnTo>
                  <a:lnTo>
                    <a:pt x="7059" y="591973"/>
                  </a:lnTo>
                  <a:lnTo>
                    <a:pt x="4872" y="579447"/>
                  </a:lnTo>
                  <a:lnTo>
                    <a:pt x="3237" y="566434"/>
                  </a:lnTo>
                  <a:lnTo>
                    <a:pt x="2058" y="553089"/>
                  </a:lnTo>
                  <a:lnTo>
                    <a:pt x="1229" y="539518"/>
                  </a:lnTo>
                  <a:lnTo>
                    <a:pt x="653" y="525792"/>
                  </a:lnTo>
                  <a:lnTo>
                    <a:pt x="259" y="511964"/>
                  </a:lnTo>
                  <a:lnTo>
                    <a:pt x="0" y="498067"/>
                  </a:lnTo>
                  <a:lnTo>
                    <a:pt x="164" y="484122"/>
                  </a:lnTo>
                  <a:lnTo>
                    <a:pt x="1339" y="470147"/>
                  </a:lnTo>
                  <a:lnTo>
                    <a:pt x="3759" y="456156"/>
                  </a:lnTo>
                  <a:lnTo>
                    <a:pt x="7182" y="442318"/>
                  </a:lnTo>
                  <a:lnTo>
                    <a:pt x="11090" y="428947"/>
                  </a:lnTo>
                  <a:lnTo>
                    <a:pt x="15129" y="416179"/>
                  </a:lnTo>
                  <a:lnTo>
                    <a:pt x="19297" y="404148"/>
                  </a:lnTo>
                  <a:lnTo>
                    <a:pt x="23846" y="393060"/>
                  </a:lnTo>
                  <a:lnTo>
                    <a:pt x="28913" y="382940"/>
                  </a:lnTo>
                  <a:lnTo>
                    <a:pt x="34808" y="373821"/>
                  </a:lnTo>
                  <a:lnTo>
                    <a:pt x="42061" y="365834"/>
                  </a:lnTo>
                  <a:lnTo>
                    <a:pt x="50843" y="358950"/>
                  </a:lnTo>
                  <a:lnTo>
                    <a:pt x="61166" y="353325"/>
                  </a:lnTo>
                  <a:lnTo>
                    <a:pt x="73070" y="349369"/>
                  </a:lnTo>
                  <a:lnTo>
                    <a:pt x="86403" y="347158"/>
                  </a:lnTo>
                  <a:lnTo>
                    <a:pt x="100575" y="346639"/>
                  </a:lnTo>
                  <a:lnTo>
                    <a:pt x="114692" y="347802"/>
                  </a:lnTo>
                  <a:lnTo>
                    <a:pt x="128250" y="350473"/>
                  </a:lnTo>
                  <a:lnTo>
                    <a:pt x="140960" y="354366"/>
                  </a:lnTo>
                  <a:lnTo>
                    <a:pt x="152577" y="359188"/>
                  </a:lnTo>
                  <a:lnTo>
                    <a:pt x="163093" y="364690"/>
                  </a:lnTo>
                  <a:lnTo>
                    <a:pt x="172664" y="370840"/>
                  </a:lnTo>
                  <a:lnTo>
                    <a:pt x="181496" y="377799"/>
                  </a:lnTo>
                  <a:lnTo>
                    <a:pt x="189773" y="385596"/>
                  </a:lnTo>
                  <a:lnTo>
                    <a:pt x="197488" y="394291"/>
                  </a:lnTo>
                  <a:lnTo>
                    <a:pt x="204450" y="404038"/>
                  </a:lnTo>
                  <a:lnTo>
                    <a:pt x="210622" y="414817"/>
                  </a:lnTo>
                  <a:lnTo>
                    <a:pt x="216260" y="426309"/>
                  </a:lnTo>
                  <a:lnTo>
                    <a:pt x="221812" y="438016"/>
                  </a:lnTo>
                  <a:lnTo>
                    <a:pt x="227546" y="449633"/>
                  </a:lnTo>
                  <a:lnTo>
                    <a:pt x="233382" y="461212"/>
                  </a:lnTo>
                  <a:lnTo>
                    <a:pt x="238999" y="473052"/>
                  </a:lnTo>
                  <a:lnTo>
                    <a:pt x="244219" y="485314"/>
                  </a:lnTo>
                  <a:lnTo>
                    <a:pt x="248860" y="498008"/>
                  </a:lnTo>
                  <a:lnTo>
                    <a:pt x="252671" y="511069"/>
                  </a:lnTo>
                  <a:lnTo>
                    <a:pt x="255605" y="524411"/>
                  </a:lnTo>
                  <a:lnTo>
                    <a:pt x="257931" y="537795"/>
                  </a:lnTo>
                  <a:lnTo>
                    <a:pt x="260114" y="550855"/>
                  </a:lnTo>
                  <a:lnTo>
                    <a:pt x="262436" y="563401"/>
                  </a:lnTo>
                  <a:lnTo>
                    <a:pt x="264838" y="574982"/>
                  </a:lnTo>
                  <a:lnTo>
                    <a:pt x="267252" y="585935"/>
                  </a:lnTo>
                  <a:lnTo>
                    <a:pt x="269892" y="597221"/>
                  </a:lnTo>
                  <a:lnTo>
                    <a:pt x="273181" y="610653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72694" y="715937"/>
              <a:ext cx="242405" cy="290182"/>
            </a:xfrm>
            <a:custGeom>
              <a:avLst/>
              <a:gdLst/>
              <a:ahLst/>
              <a:cxnLst/>
              <a:rect l="0" t="0" r="0" b="0"/>
              <a:pathLst>
                <a:path w="242405" h="290182">
                  <a:moveTo>
                    <a:pt x="128632" y="42114"/>
                  </a:moveTo>
                  <a:lnTo>
                    <a:pt x="119764" y="39315"/>
                  </a:lnTo>
                  <a:lnTo>
                    <a:pt x="110776" y="37813"/>
                  </a:lnTo>
                  <a:lnTo>
                    <a:pt x="100791" y="37515"/>
                  </a:lnTo>
                  <a:lnTo>
                    <a:pt x="90156" y="38540"/>
                  </a:lnTo>
                  <a:lnTo>
                    <a:pt x="79641" y="41305"/>
                  </a:lnTo>
                  <a:lnTo>
                    <a:pt x="69689" y="45876"/>
                  </a:lnTo>
                  <a:lnTo>
                    <a:pt x="60403" y="51863"/>
                  </a:lnTo>
                  <a:lnTo>
                    <a:pt x="51714" y="58631"/>
                  </a:lnTo>
                  <a:lnTo>
                    <a:pt x="43509" y="65736"/>
                  </a:lnTo>
                  <a:lnTo>
                    <a:pt x="35831" y="73113"/>
                  </a:lnTo>
                  <a:lnTo>
                    <a:pt x="28886" y="80970"/>
                  </a:lnTo>
                  <a:lnTo>
                    <a:pt x="22728" y="89406"/>
                  </a:lnTo>
                  <a:lnTo>
                    <a:pt x="17269" y="98546"/>
                  </a:lnTo>
                  <a:lnTo>
                    <a:pt x="12367" y="108600"/>
                  </a:lnTo>
                  <a:lnTo>
                    <a:pt x="7892" y="119587"/>
                  </a:lnTo>
                  <a:lnTo>
                    <a:pt x="4056" y="131222"/>
                  </a:lnTo>
                  <a:lnTo>
                    <a:pt x="1384" y="143024"/>
                  </a:lnTo>
                  <a:lnTo>
                    <a:pt x="69" y="154701"/>
                  </a:lnTo>
                  <a:lnTo>
                    <a:pt x="0" y="166150"/>
                  </a:lnTo>
                  <a:lnTo>
                    <a:pt x="942" y="177371"/>
                  </a:lnTo>
                  <a:lnTo>
                    <a:pt x="2649" y="188399"/>
                  </a:lnTo>
                  <a:lnTo>
                    <a:pt x="4912" y="199280"/>
                  </a:lnTo>
                  <a:lnTo>
                    <a:pt x="7569" y="210053"/>
                  </a:lnTo>
                  <a:lnTo>
                    <a:pt x="10503" y="220745"/>
                  </a:lnTo>
                  <a:lnTo>
                    <a:pt x="13794" y="231215"/>
                  </a:lnTo>
                  <a:lnTo>
                    <a:pt x="17689" y="241172"/>
                  </a:lnTo>
                  <a:lnTo>
                    <a:pt x="22279" y="250495"/>
                  </a:lnTo>
                  <a:lnTo>
                    <a:pt x="27668" y="259060"/>
                  </a:lnTo>
                  <a:lnTo>
                    <a:pt x="34043" y="266667"/>
                  </a:lnTo>
                  <a:lnTo>
                    <a:pt x="41414" y="273298"/>
                  </a:lnTo>
                  <a:lnTo>
                    <a:pt x="49804" y="278920"/>
                  </a:lnTo>
                  <a:lnTo>
                    <a:pt x="59339" y="283406"/>
                  </a:lnTo>
                  <a:lnTo>
                    <a:pt x="69971" y="286791"/>
                  </a:lnTo>
                  <a:lnTo>
                    <a:pt x="81365" y="289083"/>
                  </a:lnTo>
                  <a:lnTo>
                    <a:pt x="93004" y="290181"/>
                  </a:lnTo>
                  <a:lnTo>
                    <a:pt x="104576" y="290137"/>
                  </a:lnTo>
                  <a:lnTo>
                    <a:pt x="116123" y="288974"/>
                  </a:lnTo>
                  <a:lnTo>
                    <a:pt x="127943" y="286598"/>
                  </a:lnTo>
                  <a:lnTo>
                    <a:pt x="140182" y="283074"/>
                  </a:lnTo>
                  <a:lnTo>
                    <a:pt x="152522" y="278590"/>
                  </a:lnTo>
                  <a:lnTo>
                    <a:pt x="164280" y="273364"/>
                  </a:lnTo>
                  <a:lnTo>
                    <a:pt x="175116" y="267586"/>
                  </a:lnTo>
                  <a:lnTo>
                    <a:pt x="185019" y="261250"/>
                  </a:lnTo>
                  <a:lnTo>
                    <a:pt x="194132" y="254166"/>
                  </a:lnTo>
                  <a:lnTo>
                    <a:pt x="202628" y="246289"/>
                  </a:lnTo>
                  <a:lnTo>
                    <a:pt x="210503" y="237710"/>
                  </a:lnTo>
                  <a:lnTo>
                    <a:pt x="217580" y="228574"/>
                  </a:lnTo>
                  <a:lnTo>
                    <a:pt x="223822" y="219014"/>
                  </a:lnTo>
                  <a:lnTo>
                    <a:pt x="229168" y="208984"/>
                  </a:lnTo>
                  <a:lnTo>
                    <a:pt x="233463" y="198266"/>
                  </a:lnTo>
                  <a:lnTo>
                    <a:pt x="236720" y="186791"/>
                  </a:lnTo>
                  <a:lnTo>
                    <a:pt x="239095" y="174475"/>
                  </a:lnTo>
                  <a:lnTo>
                    <a:pt x="240779" y="161143"/>
                  </a:lnTo>
                  <a:lnTo>
                    <a:pt x="241943" y="146809"/>
                  </a:lnTo>
                  <a:lnTo>
                    <a:pt x="242404" y="131946"/>
                  </a:lnTo>
                  <a:lnTo>
                    <a:pt x="241658" y="117356"/>
                  </a:lnTo>
                  <a:lnTo>
                    <a:pt x="239524" y="103472"/>
                  </a:lnTo>
                  <a:lnTo>
                    <a:pt x="236125" y="90372"/>
                  </a:lnTo>
                  <a:lnTo>
                    <a:pt x="231702" y="77961"/>
                  </a:lnTo>
                  <a:lnTo>
                    <a:pt x="226498" y="66098"/>
                  </a:lnTo>
                  <a:lnTo>
                    <a:pt x="220564" y="54809"/>
                  </a:lnTo>
                  <a:lnTo>
                    <a:pt x="213758" y="44285"/>
                  </a:lnTo>
                  <a:lnTo>
                    <a:pt x="206071" y="34581"/>
                  </a:lnTo>
                  <a:lnTo>
                    <a:pt x="197502" y="25897"/>
                  </a:lnTo>
                  <a:lnTo>
                    <a:pt x="186831" y="17816"/>
                  </a:lnTo>
                  <a:lnTo>
                    <a:pt x="169765" y="9626"/>
                  </a:lnTo>
                  <a:lnTo>
                    <a:pt x="139161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51816" y="763972"/>
              <a:ext cx="245744" cy="248966"/>
            </a:xfrm>
            <a:custGeom>
              <a:avLst/>
              <a:gdLst/>
              <a:ahLst/>
              <a:cxnLst/>
              <a:rect l="0" t="0" r="0" b="0"/>
              <a:pathLst>
                <a:path w="245744" h="248966">
                  <a:moveTo>
                    <a:pt x="128578" y="4608"/>
                  </a:moveTo>
                  <a:lnTo>
                    <a:pt x="119777" y="1808"/>
                  </a:lnTo>
                  <a:lnTo>
                    <a:pt x="111429" y="306"/>
                  </a:lnTo>
                  <a:lnTo>
                    <a:pt x="102730" y="0"/>
                  </a:lnTo>
                  <a:lnTo>
                    <a:pt x="93610" y="679"/>
                  </a:lnTo>
                  <a:lnTo>
                    <a:pt x="84115" y="2147"/>
                  </a:lnTo>
                  <a:lnTo>
                    <a:pt x="74327" y="4225"/>
                  </a:lnTo>
                  <a:lnTo>
                    <a:pt x="64486" y="7080"/>
                  </a:lnTo>
                  <a:lnTo>
                    <a:pt x="54960" y="11200"/>
                  </a:lnTo>
                  <a:lnTo>
                    <a:pt x="45932" y="16748"/>
                  </a:lnTo>
                  <a:lnTo>
                    <a:pt x="37565" y="23592"/>
                  </a:lnTo>
                  <a:lnTo>
                    <a:pt x="30093" y="31481"/>
                  </a:lnTo>
                  <a:lnTo>
                    <a:pt x="23548" y="40160"/>
                  </a:lnTo>
                  <a:lnTo>
                    <a:pt x="17814" y="49409"/>
                  </a:lnTo>
                  <a:lnTo>
                    <a:pt x="12720" y="59064"/>
                  </a:lnTo>
                  <a:lnTo>
                    <a:pt x="8113" y="68998"/>
                  </a:lnTo>
                  <a:lnTo>
                    <a:pt x="4187" y="79125"/>
                  </a:lnTo>
                  <a:lnTo>
                    <a:pt x="1454" y="89384"/>
                  </a:lnTo>
                  <a:lnTo>
                    <a:pt x="97" y="99735"/>
                  </a:lnTo>
                  <a:lnTo>
                    <a:pt x="0" y="110315"/>
                  </a:lnTo>
                  <a:lnTo>
                    <a:pt x="923" y="121411"/>
                  </a:lnTo>
                  <a:lnTo>
                    <a:pt x="2623" y="133134"/>
                  </a:lnTo>
                  <a:lnTo>
                    <a:pt x="5052" y="145278"/>
                  </a:lnTo>
                  <a:lnTo>
                    <a:pt x="8352" y="157431"/>
                  </a:lnTo>
                  <a:lnTo>
                    <a:pt x="12536" y="169341"/>
                  </a:lnTo>
                  <a:lnTo>
                    <a:pt x="17649" y="180779"/>
                  </a:lnTo>
                  <a:lnTo>
                    <a:pt x="23837" y="191460"/>
                  </a:lnTo>
                  <a:lnTo>
                    <a:pt x="31079" y="201304"/>
                  </a:lnTo>
                  <a:lnTo>
                    <a:pt x="39213" y="210236"/>
                  </a:lnTo>
                  <a:lnTo>
                    <a:pt x="48044" y="218097"/>
                  </a:lnTo>
                  <a:lnTo>
                    <a:pt x="57394" y="224906"/>
                  </a:lnTo>
                  <a:lnTo>
                    <a:pt x="67282" y="230819"/>
                  </a:lnTo>
                  <a:lnTo>
                    <a:pt x="77904" y="236034"/>
                  </a:lnTo>
                  <a:lnTo>
                    <a:pt x="89306" y="240721"/>
                  </a:lnTo>
                  <a:lnTo>
                    <a:pt x="101234" y="244702"/>
                  </a:lnTo>
                  <a:lnTo>
                    <a:pt x="113241" y="247472"/>
                  </a:lnTo>
                  <a:lnTo>
                    <a:pt x="125058" y="248852"/>
                  </a:lnTo>
                  <a:lnTo>
                    <a:pt x="136602" y="248965"/>
                  </a:lnTo>
                  <a:lnTo>
                    <a:pt x="147887" y="248053"/>
                  </a:lnTo>
                  <a:lnTo>
                    <a:pt x="158956" y="246356"/>
                  </a:lnTo>
                  <a:lnTo>
                    <a:pt x="169694" y="243760"/>
                  </a:lnTo>
                  <a:lnTo>
                    <a:pt x="179838" y="239815"/>
                  </a:lnTo>
                  <a:lnTo>
                    <a:pt x="189295" y="234385"/>
                  </a:lnTo>
                  <a:lnTo>
                    <a:pt x="198120" y="227619"/>
                  </a:lnTo>
                  <a:lnTo>
                    <a:pt x="206435" y="219783"/>
                  </a:lnTo>
                  <a:lnTo>
                    <a:pt x="214359" y="211140"/>
                  </a:lnTo>
                  <a:lnTo>
                    <a:pt x="221833" y="201914"/>
                  </a:lnTo>
                  <a:lnTo>
                    <a:pt x="228635" y="192276"/>
                  </a:lnTo>
                  <a:lnTo>
                    <a:pt x="234684" y="182347"/>
                  </a:lnTo>
                  <a:lnTo>
                    <a:pt x="239728" y="172054"/>
                  </a:lnTo>
                  <a:lnTo>
                    <a:pt x="243287" y="161152"/>
                  </a:lnTo>
                  <a:lnTo>
                    <a:pt x="245233" y="149560"/>
                  </a:lnTo>
                  <a:lnTo>
                    <a:pt x="245743" y="137502"/>
                  </a:lnTo>
                  <a:lnTo>
                    <a:pt x="245105" y="125408"/>
                  </a:lnTo>
                  <a:lnTo>
                    <a:pt x="243599" y="113532"/>
                  </a:lnTo>
                  <a:lnTo>
                    <a:pt x="241303" y="101948"/>
                  </a:lnTo>
                  <a:lnTo>
                    <a:pt x="238093" y="90636"/>
                  </a:lnTo>
                  <a:lnTo>
                    <a:pt x="233969" y="79551"/>
                  </a:lnTo>
                  <a:lnTo>
                    <a:pt x="228896" y="68801"/>
                  </a:lnTo>
                  <a:lnTo>
                    <a:pt x="222735" y="58649"/>
                  </a:lnTo>
                  <a:lnTo>
                    <a:pt x="215507" y="49196"/>
                  </a:lnTo>
                  <a:lnTo>
                    <a:pt x="207212" y="40712"/>
                  </a:lnTo>
                  <a:lnTo>
                    <a:pt x="197742" y="33692"/>
                  </a:lnTo>
                  <a:lnTo>
                    <a:pt x="187166" y="28268"/>
                  </a:lnTo>
                  <a:lnTo>
                    <a:pt x="176275" y="24262"/>
                  </a:lnTo>
                  <a:lnTo>
                    <a:pt x="165422" y="20965"/>
                  </a:lnTo>
                  <a:lnTo>
                    <a:pt x="153650" y="18089"/>
                  </a:lnTo>
                  <a:lnTo>
                    <a:pt x="139106" y="15136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48849" y="684352"/>
              <a:ext cx="168458" cy="314495"/>
            </a:xfrm>
            <a:custGeom>
              <a:avLst/>
              <a:gdLst/>
              <a:ahLst/>
              <a:cxnLst/>
              <a:rect l="0" t="0" r="0" b="0"/>
              <a:pathLst>
                <a:path w="168458" h="314495">
                  <a:moveTo>
                    <a:pt x="0" y="126342"/>
                  </a:moveTo>
                  <a:lnTo>
                    <a:pt x="5801" y="135210"/>
                  </a:lnTo>
                  <a:lnTo>
                    <a:pt x="10725" y="144197"/>
                  </a:lnTo>
                  <a:lnTo>
                    <a:pt x="15233" y="154192"/>
                  </a:lnTo>
                  <a:lnTo>
                    <a:pt x="19627" y="165173"/>
                  </a:lnTo>
                  <a:lnTo>
                    <a:pt x="24287" y="176984"/>
                  </a:lnTo>
                  <a:lnTo>
                    <a:pt x="29402" y="189443"/>
                  </a:lnTo>
                  <a:lnTo>
                    <a:pt x="34980" y="202381"/>
                  </a:lnTo>
                  <a:lnTo>
                    <a:pt x="40952" y="215662"/>
                  </a:lnTo>
                  <a:lnTo>
                    <a:pt x="47235" y="229179"/>
                  </a:lnTo>
                  <a:lnTo>
                    <a:pt x="53912" y="242694"/>
                  </a:lnTo>
                  <a:lnTo>
                    <a:pt x="61225" y="255848"/>
                  </a:lnTo>
                  <a:lnTo>
                    <a:pt x="69247" y="268474"/>
                  </a:lnTo>
                  <a:lnTo>
                    <a:pt x="77583" y="280580"/>
                  </a:lnTo>
                  <a:lnTo>
                    <a:pt x="85492" y="292250"/>
                  </a:lnTo>
                  <a:lnTo>
                    <a:pt x="92575" y="303515"/>
                  </a:lnTo>
                  <a:lnTo>
                    <a:pt x="98380" y="312004"/>
                  </a:lnTo>
                  <a:lnTo>
                    <a:pt x="101933" y="314494"/>
                  </a:lnTo>
                  <a:lnTo>
                    <a:pt x="102688" y="311639"/>
                  </a:lnTo>
                  <a:lnTo>
                    <a:pt x="101079" y="304995"/>
                  </a:lnTo>
                  <a:lnTo>
                    <a:pt x="97745" y="295826"/>
                  </a:lnTo>
                  <a:lnTo>
                    <a:pt x="93215" y="284995"/>
                  </a:lnTo>
                  <a:lnTo>
                    <a:pt x="87872" y="273080"/>
                  </a:lnTo>
                  <a:lnTo>
                    <a:pt x="82146" y="260617"/>
                  </a:lnTo>
                  <a:lnTo>
                    <a:pt x="76526" y="248156"/>
                  </a:lnTo>
                  <a:lnTo>
                    <a:pt x="71258" y="235984"/>
                  </a:lnTo>
                  <a:lnTo>
                    <a:pt x="66226" y="224009"/>
                  </a:lnTo>
                  <a:lnTo>
                    <a:pt x="61079" y="211892"/>
                  </a:lnTo>
                  <a:lnTo>
                    <a:pt x="55617" y="199443"/>
                  </a:lnTo>
                  <a:lnTo>
                    <a:pt x="49963" y="186791"/>
                  </a:lnTo>
                  <a:lnTo>
                    <a:pt x="44466" y="174290"/>
                  </a:lnTo>
                  <a:lnTo>
                    <a:pt x="39328" y="162132"/>
                  </a:lnTo>
                  <a:lnTo>
                    <a:pt x="34741" y="150188"/>
                  </a:lnTo>
                  <a:lnTo>
                    <a:pt x="30967" y="138101"/>
                  </a:lnTo>
                  <a:lnTo>
                    <a:pt x="28071" y="125682"/>
                  </a:lnTo>
                  <a:lnTo>
                    <a:pt x="26279" y="113223"/>
                  </a:lnTo>
                  <a:lnTo>
                    <a:pt x="26052" y="101384"/>
                  </a:lnTo>
                  <a:lnTo>
                    <a:pt x="27502" y="90495"/>
                  </a:lnTo>
                  <a:lnTo>
                    <a:pt x="30763" y="80555"/>
                  </a:lnTo>
                  <a:lnTo>
                    <a:pt x="36151" y="71419"/>
                  </a:lnTo>
                  <a:lnTo>
                    <a:pt x="43624" y="62908"/>
                  </a:lnTo>
                  <a:lnTo>
                    <a:pt x="52709" y="55022"/>
                  </a:lnTo>
                  <a:lnTo>
                    <a:pt x="62707" y="47937"/>
                  </a:lnTo>
                  <a:lnTo>
                    <a:pt x="73130" y="41681"/>
                  </a:lnTo>
                  <a:lnTo>
                    <a:pt x="83718" y="35985"/>
                  </a:lnTo>
                  <a:lnTo>
                    <a:pt x="94353" y="30393"/>
                  </a:lnTo>
                  <a:lnTo>
                    <a:pt x="104979" y="24636"/>
                  </a:lnTo>
                  <a:lnTo>
                    <a:pt x="115515" y="18934"/>
                  </a:lnTo>
                  <a:lnTo>
                    <a:pt x="127066" y="13334"/>
                  </a:lnTo>
                  <a:lnTo>
                    <a:pt x="142884" y="7341"/>
                  </a:lnTo>
                  <a:lnTo>
                    <a:pt x="168457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46403" y="758051"/>
              <a:ext cx="376313" cy="266125"/>
            </a:xfrm>
            <a:custGeom>
              <a:avLst/>
              <a:gdLst/>
              <a:ahLst/>
              <a:cxnLst/>
              <a:rect l="0" t="0" r="0" b="0"/>
              <a:pathLst>
                <a:path w="376313" h="266125">
                  <a:moveTo>
                    <a:pt x="7815" y="21057"/>
                  </a:moveTo>
                  <a:lnTo>
                    <a:pt x="4947" y="29926"/>
                  </a:lnTo>
                  <a:lnTo>
                    <a:pt x="2806" y="38913"/>
                  </a:lnTo>
                  <a:lnTo>
                    <a:pt x="1206" y="48908"/>
                  </a:lnTo>
                  <a:lnTo>
                    <a:pt x="199" y="59889"/>
                  </a:lnTo>
                  <a:lnTo>
                    <a:pt x="0" y="71700"/>
                  </a:lnTo>
                  <a:lnTo>
                    <a:pt x="655" y="84163"/>
                  </a:lnTo>
                  <a:lnTo>
                    <a:pt x="2066" y="97273"/>
                  </a:lnTo>
                  <a:lnTo>
                    <a:pt x="4078" y="111203"/>
                  </a:lnTo>
                  <a:lnTo>
                    <a:pt x="6545" y="125973"/>
                  </a:lnTo>
                  <a:lnTo>
                    <a:pt x="9505" y="141314"/>
                  </a:lnTo>
                  <a:lnTo>
                    <a:pt x="13170" y="156764"/>
                  </a:lnTo>
                  <a:lnTo>
                    <a:pt x="17598" y="172037"/>
                  </a:lnTo>
                  <a:lnTo>
                    <a:pt x="22707" y="186716"/>
                  </a:lnTo>
                  <a:lnTo>
                    <a:pt x="28361" y="200194"/>
                  </a:lnTo>
                  <a:lnTo>
                    <a:pt x="34425" y="212256"/>
                  </a:lnTo>
                  <a:lnTo>
                    <a:pt x="40785" y="223016"/>
                  </a:lnTo>
                  <a:lnTo>
                    <a:pt x="47352" y="232719"/>
                  </a:lnTo>
                  <a:lnTo>
                    <a:pt x="54070" y="241608"/>
                  </a:lnTo>
                  <a:lnTo>
                    <a:pt x="61056" y="249411"/>
                  </a:lnTo>
                  <a:lnTo>
                    <a:pt x="68585" y="255377"/>
                  </a:lnTo>
                  <a:lnTo>
                    <a:pt x="76758" y="259228"/>
                  </a:lnTo>
                  <a:lnTo>
                    <a:pt x="85367" y="260661"/>
                  </a:lnTo>
                  <a:lnTo>
                    <a:pt x="93992" y="259121"/>
                  </a:lnTo>
                  <a:lnTo>
                    <a:pt x="102377" y="254593"/>
                  </a:lnTo>
                  <a:lnTo>
                    <a:pt x="110125" y="247332"/>
                  </a:lnTo>
                  <a:lnTo>
                    <a:pt x="116642" y="237582"/>
                  </a:lnTo>
                  <a:lnTo>
                    <a:pt x="121729" y="225742"/>
                  </a:lnTo>
                  <a:lnTo>
                    <a:pt x="125669" y="212594"/>
                  </a:lnTo>
                  <a:lnTo>
                    <a:pt x="129020" y="199172"/>
                  </a:lnTo>
                  <a:lnTo>
                    <a:pt x="132194" y="186122"/>
                  </a:lnTo>
                  <a:lnTo>
                    <a:pt x="136252" y="175132"/>
                  </a:lnTo>
                  <a:lnTo>
                    <a:pt x="141823" y="168937"/>
                  </a:lnTo>
                  <a:lnTo>
                    <a:pt x="147878" y="167915"/>
                  </a:lnTo>
                  <a:lnTo>
                    <a:pt x="154095" y="170446"/>
                  </a:lnTo>
                  <a:lnTo>
                    <a:pt x="160459" y="175025"/>
                  </a:lnTo>
                  <a:lnTo>
                    <a:pt x="166972" y="180718"/>
                  </a:lnTo>
                  <a:lnTo>
                    <a:pt x="173618" y="187006"/>
                  </a:lnTo>
                  <a:lnTo>
                    <a:pt x="180370" y="193620"/>
                  </a:lnTo>
                  <a:lnTo>
                    <a:pt x="187201" y="200577"/>
                  </a:lnTo>
                  <a:lnTo>
                    <a:pt x="194090" y="208107"/>
                  </a:lnTo>
                  <a:lnTo>
                    <a:pt x="201024" y="216292"/>
                  </a:lnTo>
                  <a:lnTo>
                    <a:pt x="208156" y="224913"/>
                  </a:lnTo>
                  <a:lnTo>
                    <a:pt x="215783" y="233549"/>
                  </a:lnTo>
                  <a:lnTo>
                    <a:pt x="224032" y="241942"/>
                  </a:lnTo>
                  <a:lnTo>
                    <a:pt x="233031" y="249696"/>
                  </a:lnTo>
                  <a:lnTo>
                    <a:pt x="242983" y="256218"/>
                  </a:lnTo>
                  <a:lnTo>
                    <a:pt x="253899" y="261294"/>
                  </a:lnTo>
                  <a:lnTo>
                    <a:pt x="265483" y="264718"/>
                  </a:lnTo>
                  <a:lnTo>
                    <a:pt x="277252" y="266124"/>
                  </a:lnTo>
                  <a:lnTo>
                    <a:pt x="288901" y="265514"/>
                  </a:lnTo>
                  <a:lnTo>
                    <a:pt x="300160" y="263174"/>
                  </a:lnTo>
                  <a:lnTo>
                    <a:pt x="310722" y="259478"/>
                  </a:lnTo>
                  <a:lnTo>
                    <a:pt x="320486" y="254762"/>
                  </a:lnTo>
                  <a:lnTo>
                    <a:pt x="329364" y="248819"/>
                  </a:lnTo>
                  <a:lnTo>
                    <a:pt x="337189" y="240942"/>
                  </a:lnTo>
                  <a:lnTo>
                    <a:pt x="343974" y="230900"/>
                  </a:lnTo>
                  <a:lnTo>
                    <a:pt x="349871" y="218902"/>
                  </a:lnTo>
                  <a:lnTo>
                    <a:pt x="355076" y="205328"/>
                  </a:lnTo>
                  <a:lnTo>
                    <a:pt x="359761" y="190565"/>
                  </a:lnTo>
                  <a:lnTo>
                    <a:pt x="363910" y="174942"/>
                  </a:lnTo>
                  <a:lnTo>
                    <a:pt x="367324" y="158710"/>
                  </a:lnTo>
                  <a:lnTo>
                    <a:pt x="369957" y="142060"/>
                  </a:lnTo>
                  <a:lnTo>
                    <a:pt x="371893" y="125289"/>
                  </a:lnTo>
                  <a:lnTo>
                    <a:pt x="373277" y="108797"/>
                  </a:lnTo>
                  <a:lnTo>
                    <a:pt x="374244" y="92780"/>
                  </a:lnTo>
                  <a:lnTo>
                    <a:pt x="374912" y="77274"/>
                  </a:lnTo>
                  <a:lnTo>
                    <a:pt x="375443" y="60415"/>
                  </a:lnTo>
                  <a:lnTo>
                    <a:pt x="375883" y="37368"/>
                  </a:lnTo>
                  <a:lnTo>
                    <a:pt x="376312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75357" y="484310"/>
              <a:ext cx="294799" cy="579069"/>
            </a:xfrm>
            <a:custGeom>
              <a:avLst/>
              <a:gdLst/>
              <a:ahLst/>
              <a:cxnLst/>
              <a:rect l="0" t="0" r="0" b="0"/>
              <a:pathLst>
                <a:path w="294799" h="579069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2004" y="38475"/>
                  </a:lnTo>
                  <a:lnTo>
                    <a:pt x="3863" y="54528"/>
                  </a:lnTo>
                  <a:lnTo>
                    <a:pt x="6180" y="72470"/>
                  </a:lnTo>
                  <a:lnTo>
                    <a:pt x="8847" y="92098"/>
                  </a:lnTo>
                  <a:lnTo>
                    <a:pt x="11771" y="112604"/>
                  </a:lnTo>
                  <a:lnTo>
                    <a:pt x="14878" y="132735"/>
                  </a:lnTo>
                  <a:lnTo>
                    <a:pt x="18114" y="151818"/>
                  </a:lnTo>
                  <a:lnTo>
                    <a:pt x="21437" y="169726"/>
                  </a:lnTo>
                  <a:lnTo>
                    <a:pt x="24822" y="186600"/>
                  </a:lnTo>
                  <a:lnTo>
                    <a:pt x="28242" y="202655"/>
                  </a:lnTo>
                  <a:lnTo>
                    <a:pt x="31523" y="218101"/>
                  </a:lnTo>
                  <a:lnTo>
                    <a:pt x="34346" y="233108"/>
                  </a:lnTo>
                  <a:lnTo>
                    <a:pt x="36581" y="247808"/>
                  </a:lnTo>
                  <a:lnTo>
                    <a:pt x="38421" y="262294"/>
                  </a:lnTo>
                  <a:lnTo>
                    <a:pt x="40271" y="276635"/>
                  </a:lnTo>
                  <a:lnTo>
                    <a:pt x="42369" y="290876"/>
                  </a:lnTo>
                  <a:lnTo>
                    <a:pt x="44781" y="305051"/>
                  </a:lnTo>
                  <a:lnTo>
                    <a:pt x="47479" y="319181"/>
                  </a:lnTo>
                  <a:lnTo>
                    <a:pt x="50405" y="333280"/>
                  </a:lnTo>
                  <a:lnTo>
                    <a:pt x="53335" y="347359"/>
                  </a:lnTo>
                  <a:lnTo>
                    <a:pt x="55915" y="361424"/>
                  </a:lnTo>
                  <a:lnTo>
                    <a:pt x="57985" y="375476"/>
                  </a:lnTo>
                  <a:lnTo>
                    <a:pt x="59711" y="389353"/>
                  </a:lnTo>
                  <a:lnTo>
                    <a:pt x="61485" y="402751"/>
                  </a:lnTo>
                  <a:lnTo>
                    <a:pt x="63533" y="415546"/>
                  </a:lnTo>
                  <a:lnTo>
                    <a:pt x="65910" y="427934"/>
                  </a:lnTo>
                  <a:lnTo>
                    <a:pt x="68585" y="440327"/>
                  </a:lnTo>
                  <a:lnTo>
                    <a:pt x="71499" y="452968"/>
                  </a:lnTo>
                  <a:lnTo>
                    <a:pt x="74591" y="466087"/>
                  </a:lnTo>
                  <a:lnTo>
                    <a:pt x="77813" y="479966"/>
                  </a:lnTo>
                  <a:lnTo>
                    <a:pt x="81116" y="494643"/>
                  </a:lnTo>
                  <a:lnTo>
                    <a:pt x="84133" y="508685"/>
                  </a:lnTo>
                  <a:lnTo>
                    <a:pt x="85744" y="518260"/>
                  </a:lnTo>
                  <a:lnTo>
                    <a:pt x="85408" y="521027"/>
                  </a:lnTo>
                  <a:lnTo>
                    <a:pt x="83888" y="518275"/>
                  </a:lnTo>
                  <a:lnTo>
                    <a:pt x="82014" y="511547"/>
                  </a:lnTo>
                  <a:lnTo>
                    <a:pt x="80656" y="501810"/>
                  </a:lnTo>
                  <a:lnTo>
                    <a:pt x="80222" y="489804"/>
                  </a:lnTo>
                  <a:lnTo>
                    <a:pt x="80745" y="476457"/>
                  </a:lnTo>
                  <a:lnTo>
                    <a:pt x="82083" y="462861"/>
                  </a:lnTo>
                  <a:lnTo>
                    <a:pt x="84058" y="449635"/>
                  </a:lnTo>
                  <a:lnTo>
                    <a:pt x="86671" y="437139"/>
                  </a:lnTo>
                  <a:lnTo>
                    <a:pt x="90096" y="425662"/>
                  </a:lnTo>
                  <a:lnTo>
                    <a:pt x="94367" y="415246"/>
                  </a:lnTo>
                  <a:lnTo>
                    <a:pt x="99709" y="406081"/>
                  </a:lnTo>
                  <a:lnTo>
                    <a:pt x="106583" y="398586"/>
                  </a:lnTo>
                  <a:lnTo>
                    <a:pt x="115097" y="392846"/>
                  </a:lnTo>
                  <a:lnTo>
                    <a:pt x="124900" y="388972"/>
                  </a:lnTo>
                  <a:lnTo>
                    <a:pt x="135389" y="387262"/>
                  </a:lnTo>
                  <a:lnTo>
                    <a:pt x="146141" y="387667"/>
                  </a:lnTo>
                  <a:lnTo>
                    <a:pt x="156782" y="389870"/>
                  </a:lnTo>
                  <a:lnTo>
                    <a:pt x="166919" y="393474"/>
                  </a:lnTo>
                  <a:lnTo>
                    <a:pt x="176404" y="398120"/>
                  </a:lnTo>
                  <a:lnTo>
                    <a:pt x="185431" y="403677"/>
                  </a:lnTo>
                  <a:lnTo>
                    <a:pt x="194422" y="410229"/>
                  </a:lnTo>
                  <a:lnTo>
                    <a:pt x="203621" y="417746"/>
                  </a:lnTo>
                  <a:lnTo>
                    <a:pt x="212937" y="426081"/>
                  </a:lnTo>
                  <a:lnTo>
                    <a:pt x="222046" y="435054"/>
                  </a:lnTo>
                  <a:lnTo>
                    <a:pt x="230767" y="444499"/>
                  </a:lnTo>
                  <a:lnTo>
                    <a:pt x="239083" y="454283"/>
                  </a:lnTo>
                  <a:lnTo>
                    <a:pt x="247048" y="464303"/>
                  </a:lnTo>
                  <a:lnTo>
                    <a:pt x="254732" y="474487"/>
                  </a:lnTo>
                  <a:lnTo>
                    <a:pt x="262044" y="484784"/>
                  </a:lnTo>
                  <a:lnTo>
                    <a:pt x="268736" y="495156"/>
                  </a:lnTo>
                  <a:lnTo>
                    <a:pt x="274716" y="505580"/>
                  </a:lnTo>
                  <a:lnTo>
                    <a:pt x="279900" y="516161"/>
                  </a:lnTo>
                  <a:lnTo>
                    <a:pt x="284640" y="528486"/>
                  </a:lnTo>
                  <a:lnTo>
                    <a:pt x="289350" y="546990"/>
                  </a:lnTo>
                  <a:lnTo>
                    <a:pt x="294798" y="57906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431160" y="842746"/>
              <a:ext cx="254851" cy="222094"/>
            </a:xfrm>
            <a:custGeom>
              <a:avLst/>
              <a:gdLst/>
              <a:ahLst/>
              <a:cxnLst/>
              <a:rect l="0" t="0" r="0" b="0"/>
              <a:pathLst>
                <a:path w="254851" h="222094">
                  <a:moveTo>
                    <a:pt x="96923" y="178518"/>
                  </a:moveTo>
                  <a:lnTo>
                    <a:pt x="102723" y="169717"/>
                  </a:lnTo>
                  <a:lnTo>
                    <a:pt x="107649" y="161370"/>
                  </a:lnTo>
                  <a:lnTo>
                    <a:pt x="112145" y="152667"/>
                  </a:lnTo>
                  <a:lnTo>
                    <a:pt x="116195" y="143373"/>
                  </a:lnTo>
                  <a:lnTo>
                    <a:pt x="119560" y="133229"/>
                  </a:lnTo>
                  <a:lnTo>
                    <a:pt x="122164" y="122184"/>
                  </a:lnTo>
                  <a:lnTo>
                    <a:pt x="123917" y="110345"/>
                  </a:lnTo>
                  <a:lnTo>
                    <a:pt x="124647" y="97874"/>
                  </a:lnTo>
                  <a:lnTo>
                    <a:pt x="124361" y="84936"/>
                  </a:lnTo>
                  <a:lnTo>
                    <a:pt x="123202" y="71827"/>
                  </a:lnTo>
                  <a:lnTo>
                    <a:pt x="121362" y="58953"/>
                  </a:lnTo>
                  <a:lnTo>
                    <a:pt x="119005" y="46527"/>
                  </a:lnTo>
                  <a:lnTo>
                    <a:pt x="115951" y="34897"/>
                  </a:lnTo>
                  <a:lnTo>
                    <a:pt x="111691" y="24611"/>
                  </a:lnTo>
                  <a:lnTo>
                    <a:pt x="106040" y="15851"/>
                  </a:lnTo>
                  <a:lnTo>
                    <a:pt x="98956" y="8800"/>
                  </a:lnTo>
                  <a:lnTo>
                    <a:pt x="90374" y="3804"/>
                  </a:lnTo>
                  <a:lnTo>
                    <a:pt x="80421" y="860"/>
                  </a:lnTo>
                  <a:lnTo>
                    <a:pt x="69670" y="0"/>
                  </a:lnTo>
                  <a:lnTo>
                    <a:pt x="59002" y="1459"/>
                  </a:lnTo>
                  <a:lnTo>
                    <a:pt x="48913" y="5142"/>
                  </a:lnTo>
                  <a:lnTo>
                    <a:pt x="39686" y="10698"/>
                  </a:lnTo>
                  <a:lnTo>
                    <a:pt x="31560" y="17706"/>
                  </a:lnTo>
                  <a:lnTo>
                    <a:pt x="24541" y="25790"/>
                  </a:lnTo>
                  <a:lnTo>
                    <a:pt x="18472" y="34808"/>
                  </a:lnTo>
                  <a:lnTo>
                    <a:pt x="13144" y="44838"/>
                  </a:lnTo>
                  <a:lnTo>
                    <a:pt x="8378" y="55844"/>
                  </a:lnTo>
                  <a:lnTo>
                    <a:pt x="4342" y="67674"/>
                  </a:lnTo>
                  <a:lnTo>
                    <a:pt x="1536" y="80147"/>
                  </a:lnTo>
                  <a:lnTo>
                    <a:pt x="131" y="93095"/>
                  </a:lnTo>
                  <a:lnTo>
                    <a:pt x="0" y="106384"/>
                  </a:lnTo>
                  <a:lnTo>
                    <a:pt x="901" y="119911"/>
                  </a:lnTo>
                  <a:lnTo>
                    <a:pt x="2584" y="133594"/>
                  </a:lnTo>
                  <a:lnTo>
                    <a:pt x="5003" y="147052"/>
                  </a:lnTo>
                  <a:lnTo>
                    <a:pt x="8296" y="159637"/>
                  </a:lnTo>
                  <a:lnTo>
                    <a:pt x="12471" y="171063"/>
                  </a:lnTo>
                  <a:lnTo>
                    <a:pt x="17408" y="181379"/>
                  </a:lnTo>
                  <a:lnTo>
                    <a:pt x="22948" y="190777"/>
                  </a:lnTo>
                  <a:lnTo>
                    <a:pt x="28939" y="199458"/>
                  </a:lnTo>
                  <a:lnTo>
                    <a:pt x="35419" y="207120"/>
                  </a:lnTo>
                  <a:lnTo>
                    <a:pt x="42601" y="212990"/>
                  </a:lnTo>
                  <a:lnTo>
                    <a:pt x="50540" y="216781"/>
                  </a:lnTo>
                  <a:lnTo>
                    <a:pt x="58989" y="218344"/>
                  </a:lnTo>
                  <a:lnTo>
                    <a:pt x="67505" y="217424"/>
                  </a:lnTo>
                  <a:lnTo>
                    <a:pt x="75822" y="214130"/>
                  </a:lnTo>
                  <a:lnTo>
                    <a:pt x="83694" y="208681"/>
                  </a:lnTo>
                  <a:lnTo>
                    <a:pt x="90828" y="201219"/>
                  </a:lnTo>
                  <a:lnTo>
                    <a:pt x="97137" y="192021"/>
                  </a:lnTo>
                  <a:lnTo>
                    <a:pt x="102543" y="181441"/>
                  </a:lnTo>
                  <a:lnTo>
                    <a:pt x="106883" y="169825"/>
                  </a:lnTo>
                  <a:lnTo>
                    <a:pt x="110185" y="157486"/>
                  </a:lnTo>
                  <a:lnTo>
                    <a:pt x="112950" y="145632"/>
                  </a:lnTo>
                  <a:lnTo>
                    <a:pt x="116706" y="136411"/>
                  </a:lnTo>
                  <a:lnTo>
                    <a:pt x="122142" y="131348"/>
                  </a:lnTo>
                  <a:lnTo>
                    <a:pt x="128153" y="130969"/>
                  </a:lnTo>
                  <a:lnTo>
                    <a:pt x="134357" y="134633"/>
                  </a:lnTo>
                  <a:lnTo>
                    <a:pt x="140554" y="141230"/>
                  </a:lnTo>
                  <a:lnTo>
                    <a:pt x="146427" y="149604"/>
                  </a:lnTo>
                  <a:lnTo>
                    <a:pt x="151832" y="158958"/>
                  </a:lnTo>
                  <a:lnTo>
                    <a:pt x="156937" y="168673"/>
                  </a:lnTo>
                  <a:lnTo>
                    <a:pt x="162127" y="178197"/>
                  </a:lnTo>
                  <a:lnTo>
                    <a:pt x="167621" y="187265"/>
                  </a:lnTo>
                  <a:lnTo>
                    <a:pt x="173634" y="195678"/>
                  </a:lnTo>
                  <a:lnTo>
                    <a:pt x="180436" y="203191"/>
                  </a:lnTo>
                  <a:lnTo>
                    <a:pt x="188091" y="209759"/>
                  </a:lnTo>
                  <a:lnTo>
                    <a:pt x="196504" y="215172"/>
                  </a:lnTo>
                  <a:lnTo>
                    <a:pt x="205522" y="218986"/>
                  </a:lnTo>
                  <a:lnTo>
                    <a:pt x="214981" y="221112"/>
                  </a:lnTo>
                  <a:lnTo>
                    <a:pt x="224297" y="221911"/>
                  </a:lnTo>
                  <a:lnTo>
                    <a:pt x="233394" y="222093"/>
                  </a:lnTo>
                  <a:lnTo>
                    <a:pt x="243066" y="221676"/>
                  </a:lnTo>
                  <a:lnTo>
                    <a:pt x="254850" y="220632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18649" y="589595"/>
              <a:ext cx="41062" cy="505369"/>
            </a:xfrm>
            <a:custGeom>
              <a:avLst/>
              <a:gdLst/>
              <a:ahLst/>
              <a:cxnLst/>
              <a:rect l="0" t="0" r="0" b="0"/>
              <a:pathLst>
                <a:path w="41062" h="505369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65"/>
                  </a:lnTo>
                  <a:lnTo>
                    <a:pt x="1682" y="39364"/>
                  </a:lnTo>
                  <a:lnTo>
                    <a:pt x="834" y="53120"/>
                  </a:lnTo>
                  <a:lnTo>
                    <a:pt x="242" y="69325"/>
                  </a:lnTo>
                  <a:lnTo>
                    <a:pt x="0" y="87220"/>
                  </a:lnTo>
                  <a:lnTo>
                    <a:pt x="365" y="105446"/>
                  </a:lnTo>
                  <a:lnTo>
                    <a:pt x="1419" y="123176"/>
                  </a:lnTo>
                  <a:lnTo>
                    <a:pt x="2941" y="140143"/>
                  </a:lnTo>
                  <a:lnTo>
                    <a:pt x="4502" y="156369"/>
                  </a:lnTo>
                  <a:lnTo>
                    <a:pt x="5845" y="171982"/>
                  </a:lnTo>
                  <a:lnTo>
                    <a:pt x="6898" y="187128"/>
                  </a:lnTo>
                  <a:lnTo>
                    <a:pt x="7679" y="201934"/>
                  </a:lnTo>
                  <a:lnTo>
                    <a:pt x="8244" y="216497"/>
                  </a:lnTo>
                  <a:lnTo>
                    <a:pt x="8810" y="230893"/>
                  </a:lnTo>
                  <a:lnTo>
                    <a:pt x="9729" y="245172"/>
                  </a:lnTo>
                  <a:lnTo>
                    <a:pt x="11163" y="259373"/>
                  </a:lnTo>
                  <a:lnTo>
                    <a:pt x="12943" y="273520"/>
                  </a:lnTo>
                  <a:lnTo>
                    <a:pt x="14677" y="287631"/>
                  </a:lnTo>
                  <a:lnTo>
                    <a:pt x="16141" y="301728"/>
                  </a:lnTo>
                  <a:lnTo>
                    <a:pt x="17446" y="316144"/>
                  </a:lnTo>
                  <a:lnTo>
                    <a:pt x="18928" y="331501"/>
                  </a:lnTo>
                  <a:lnTo>
                    <a:pt x="20772" y="348055"/>
                  </a:lnTo>
                  <a:lnTo>
                    <a:pt x="22840" y="365581"/>
                  </a:lnTo>
                  <a:lnTo>
                    <a:pt x="24777" y="383571"/>
                  </a:lnTo>
                  <a:lnTo>
                    <a:pt x="26380" y="401663"/>
                  </a:lnTo>
                  <a:lnTo>
                    <a:pt x="27779" y="419369"/>
                  </a:lnTo>
                  <a:lnTo>
                    <a:pt x="29325" y="436025"/>
                  </a:lnTo>
                  <a:lnTo>
                    <a:pt x="31213" y="451356"/>
                  </a:lnTo>
                  <a:lnTo>
                    <a:pt x="33320" y="464998"/>
                  </a:lnTo>
                  <a:lnTo>
                    <a:pt x="35504" y="477647"/>
                  </a:lnTo>
                  <a:lnTo>
                    <a:pt x="37956" y="490414"/>
                  </a:lnTo>
                  <a:lnTo>
                    <a:pt x="41061" y="50536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22798" y="747523"/>
              <a:ext cx="494840" cy="52643"/>
            </a:xfrm>
            <a:custGeom>
              <a:avLst/>
              <a:gdLst/>
              <a:ahLst/>
              <a:cxnLst/>
              <a:rect l="0" t="0" r="0" b="0"/>
              <a:pathLst>
                <a:path w="494840" h="52643">
                  <a:moveTo>
                    <a:pt x="494839" y="52642"/>
                  </a:moveTo>
                  <a:lnTo>
                    <a:pt x="480170" y="52575"/>
                  </a:lnTo>
                  <a:lnTo>
                    <a:pt x="466258" y="51935"/>
                  </a:lnTo>
                  <a:lnTo>
                    <a:pt x="451756" y="50643"/>
                  </a:lnTo>
                  <a:lnTo>
                    <a:pt x="436382" y="48956"/>
                  </a:lnTo>
                  <a:lnTo>
                    <a:pt x="419909" y="47288"/>
                  </a:lnTo>
                  <a:lnTo>
                    <a:pt x="402335" y="45870"/>
                  </a:lnTo>
                  <a:lnTo>
                    <a:pt x="383821" y="44599"/>
                  </a:lnTo>
                  <a:lnTo>
                    <a:pt x="364567" y="43140"/>
                  </a:lnTo>
                  <a:lnTo>
                    <a:pt x="344777" y="41312"/>
                  </a:lnTo>
                  <a:lnTo>
                    <a:pt x="324930" y="39254"/>
                  </a:lnTo>
                  <a:lnTo>
                    <a:pt x="305760" y="37326"/>
                  </a:lnTo>
                  <a:lnTo>
                    <a:pt x="287609" y="35727"/>
                  </a:lnTo>
                  <a:lnTo>
                    <a:pt x="270474" y="34332"/>
                  </a:lnTo>
                  <a:lnTo>
                    <a:pt x="254190" y="32788"/>
                  </a:lnTo>
                  <a:lnTo>
                    <a:pt x="238553" y="30898"/>
                  </a:lnTo>
                  <a:lnTo>
                    <a:pt x="222896" y="28628"/>
                  </a:lnTo>
                  <a:lnTo>
                    <a:pt x="206157" y="26025"/>
                  </a:lnTo>
                  <a:lnTo>
                    <a:pt x="187859" y="23165"/>
                  </a:lnTo>
                  <a:lnTo>
                    <a:pt x="168514" y="20278"/>
                  </a:lnTo>
                  <a:lnTo>
                    <a:pt x="149297" y="17726"/>
                  </a:lnTo>
                  <a:lnTo>
                    <a:pt x="130893" y="15676"/>
                  </a:lnTo>
                  <a:lnTo>
                    <a:pt x="113471" y="13962"/>
                  </a:lnTo>
                  <a:lnTo>
                    <a:pt x="96939" y="12198"/>
                  </a:lnTo>
                  <a:lnTo>
                    <a:pt x="81128" y="10160"/>
                  </a:lnTo>
                  <a:lnTo>
                    <a:pt x="66080" y="7951"/>
                  </a:lnTo>
                  <a:lnTo>
                    <a:pt x="50381" y="5688"/>
                  </a:lnTo>
                  <a:lnTo>
                    <a:pt x="30410" y="3169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89678" y="1326590"/>
            <a:ext cx="5527463" cy="715939"/>
            <a:chOff x="989678" y="1326590"/>
            <a:chExt cx="5527463" cy="715939"/>
          </a:xfrm>
        </p:grpSpPr>
        <p:sp>
          <p:nvSpPr>
            <p:cNvPr id="31" name="Freeform 30"/>
            <p:cNvSpPr/>
            <p:nvPr/>
          </p:nvSpPr>
          <p:spPr>
            <a:xfrm>
              <a:off x="1190240" y="1463461"/>
              <a:ext cx="24203" cy="579068"/>
            </a:xfrm>
            <a:custGeom>
              <a:avLst/>
              <a:gdLst/>
              <a:ahLst/>
              <a:cxnLst/>
              <a:rect l="0" t="0" r="0" b="0"/>
              <a:pathLst>
                <a:path w="24203" h="579068">
                  <a:moveTo>
                    <a:pt x="20537" y="0"/>
                  </a:moveTo>
                  <a:lnTo>
                    <a:pt x="17603" y="8868"/>
                  </a:lnTo>
                  <a:lnTo>
                    <a:pt x="14821" y="17855"/>
                  </a:lnTo>
                  <a:lnTo>
                    <a:pt x="11926" y="27859"/>
                  </a:lnTo>
                  <a:lnTo>
                    <a:pt x="9058" y="39186"/>
                  </a:lnTo>
                  <a:lnTo>
                    <a:pt x="6542" y="52294"/>
                  </a:lnTo>
                  <a:lnTo>
                    <a:pt x="4531" y="67250"/>
                  </a:lnTo>
                  <a:lnTo>
                    <a:pt x="3018" y="83493"/>
                  </a:lnTo>
                  <a:lnTo>
                    <a:pt x="1924" y="100070"/>
                  </a:lnTo>
                  <a:lnTo>
                    <a:pt x="1151" y="116397"/>
                  </a:lnTo>
                  <a:lnTo>
                    <a:pt x="614" y="132271"/>
                  </a:lnTo>
                  <a:lnTo>
                    <a:pt x="246" y="147689"/>
                  </a:lnTo>
                  <a:lnTo>
                    <a:pt x="0" y="162725"/>
                  </a:lnTo>
                  <a:lnTo>
                    <a:pt x="4" y="177466"/>
                  </a:lnTo>
                  <a:lnTo>
                    <a:pt x="537" y="191992"/>
                  </a:lnTo>
                  <a:lnTo>
                    <a:pt x="1710" y="206364"/>
                  </a:lnTo>
                  <a:lnTo>
                    <a:pt x="3311" y="220630"/>
                  </a:lnTo>
                  <a:lnTo>
                    <a:pt x="4924" y="234822"/>
                  </a:lnTo>
                  <a:lnTo>
                    <a:pt x="6309" y="248963"/>
                  </a:lnTo>
                  <a:lnTo>
                    <a:pt x="7559" y="263071"/>
                  </a:lnTo>
                  <a:lnTo>
                    <a:pt x="9005" y="277156"/>
                  </a:lnTo>
                  <a:lnTo>
                    <a:pt x="10825" y="291225"/>
                  </a:lnTo>
                  <a:lnTo>
                    <a:pt x="12878" y="305284"/>
                  </a:lnTo>
                  <a:lnTo>
                    <a:pt x="14803" y="319336"/>
                  </a:lnTo>
                  <a:lnTo>
                    <a:pt x="16394" y="333383"/>
                  </a:lnTo>
                  <a:lnTo>
                    <a:pt x="17616" y="347428"/>
                  </a:lnTo>
                  <a:lnTo>
                    <a:pt x="18510" y="361470"/>
                  </a:lnTo>
                  <a:lnTo>
                    <a:pt x="19147" y="375520"/>
                  </a:lnTo>
                  <a:lnTo>
                    <a:pt x="19591" y="389905"/>
                  </a:lnTo>
                  <a:lnTo>
                    <a:pt x="19897" y="405241"/>
                  </a:lnTo>
                  <a:lnTo>
                    <a:pt x="20110" y="421782"/>
                  </a:lnTo>
                  <a:lnTo>
                    <a:pt x="20424" y="439299"/>
                  </a:lnTo>
                  <a:lnTo>
                    <a:pt x="21168" y="457282"/>
                  </a:lnTo>
                  <a:lnTo>
                    <a:pt x="22472" y="475369"/>
                  </a:lnTo>
                  <a:lnTo>
                    <a:pt x="23822" y="493073"/>
                  </a:lnTo>
                  <a:lnTo>
                    <a:pt x="24202" y="509727"/>
                  </a:lnTo>
                  <a:lnTo>
                    <a:pt x="23127" y="525057"/>
                  </a:lnTo>
                  <a:lnTo>
                    <a:pt x="20913" y="538698"/>
                  </a:lnTo>
                  <a:lnTo>
                    <a:pt x="18197" y="551347"/>
                  </a:lnTo>
                  <a:lnTo>
                    <a:pt x="14736" y="564113"/>
                  </a:lnTo>
                  <a:lnTo>
                    <a:pt x="10008" y="57906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89678" y="1589803"/>
              <a:ext cx="400084" cy="168457"/>
            </a:xfrm>
            <a:custGeom>
              <a:avLst/>
              <a:gdLst/>
              <a:ahLst/>
              <a:cxnLst/>
              <a:rect l="0" t="0" r="0" b="0"/>
              <a:pathLst>
                <a:path w="400084" h="168457">
                  <a:moveTo>
                    <a:pt x="400083" y="0"/>
                  </a:moveTo>
                  <a:lnTo>
                    <a:pt x="388415" y="3068"/>
                  </a:lnTo>
                  <a:lnTo>
                    <a:pt x="377926" y="7130"/>
                  </a:lnTo>
                  <a:lnTo>
                    <a:pt x="367616" y="12618"/>
                  </a:lnTo>
                  <a:lnTo>
                    <a:pt x="356968" y="19205"/>
                  </a:lnTo>
                  <a:lnTo>
                    <a:pt x="345328" y="26355"/>
                  </a:lnTo>
                  <a:lnTo>
                    <a:pt x="332432" y="33699"/>
                  </a:lnTo>
                  <a:lnTo>
                    <a:pt x="318353" y="41058"/>
                  </a:lnTo>
                  <a:lnTo>
                    <a:pt x="303302" y="48367"/>
                  </a:lnTo>
                  <a:lnTo>
                    <a:pt x="287519" y="55606"/>
                  </a:lnTo>
                  <a:lnTo>
                    <a:pt x="271533" y="62618"/>
                  </a:lnTo>
                  <a:lnTo>
                    <a:pt x="256115" y="69106"/>
                  </a:lnTo>
                  <a:lnTo>
                    <a:pt x="241631" y="74959"/>
                  </a:lnTo>
                  <a:lnTo>
                    <a:pt x="227772" y="80382"/>
                  </a:lnTo>
                  <a:lnTo>
                    <a:pt x="213778" y="85791"/>
                  </a:lnTo>
                  <a:lnTo>
                    <a:pt x="199219" y="91429"/>
                  </a:lnTo>
                  <a:lnTo>
                    <a:pt x="184319" y="97200"/>
                  </a:lnTo>
                  <a:lnTo>
                    <a:pt x="169762" y="102775"/>
                  </a:lnTo>
                  <a:lnTo>
                    <a:pt x="155920" y="107975"/>
                  </a:lnTo>
                  <a:lnTo>
                    <a:pt x="142522" y="112942"/>
                  </a:lnTo>
                  <a:lnTo>
                    <a:pt x="128853" y="118037"/>
                  </a:lnTo>
                  <a:lnTo>
                    <a:pt x="114518" y="123464"/>
                  </a:lnTo>
                  <a:lnTo>
                    <a:pt x="99772" y="129262"/>
                  </a:lnTo>
                  <a:lnTo>
                    <a:pt x="85319" y="135387"/>
                  </a:lnTo>
                  <a:lnTo>
                    <a:pt x="71561" y="141760"/>
                  </a:lnTo>
                  <a:lnTo>
                    <a:pt x="58630" y="148013"/>
                  </a:lnTo>
                  <a:lnTo>
                    <a:pt x="45068" y="154108"/>
                  </a:lnTo>
                  <a:lnTo>
                    <a:pt x="27455" y="160580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13532" y="1431875"/>
              <a:ext cx="176272" cy="536955"/>
            </a:xfrm>
            <a:custGeom>
              <a:avLst/>
              <a:gdLst/>
              <a:ahLst/>
              <a:cxnLst/>
              <a:rect l="0" t="0" r="0" b="0"/>
              <a:pathLst>
                <a:path w="176272" h="536955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3" y="96347"/>
                  </a:lnTo>
                  <a:lnTo>
                    <a:pt x="4463" y="113769"/>
                  </a:lnTo>
                  <a:lnTo>
                    <a:pt x="5424" y="131855"/>
                  </a:lnTo>
                  <a:lnTo>
                    <a:pt x="6144" y="149761"/>
                  </a:lnTo>
                  <a:lnTo>
                    <a:pt x="6668" y="167033"/>
                  </a:lnTo>
                  <a:lnTo>
                    <a:pt x="7206" y="183901"/>
                  </a:lnTo>
                  <a:lnTo>
                    <a:pt x="8107" y="201060"/>
                  </a:lnTo>
                  <a:lnTo>
                    <a:pt x="9529" y="218895"/>
                  </a:lnTo>
                  <a:lnTo>
                    <a:pt x="11299" y="237146"/>
                  </a:lnTo>
                  <a:lnTo>
                    <a:pt x="13027" y="255106"/>
                  </a:lnTo>
                  <a:lnTo>
                    <a:pt x="14484" y="272385"/>
                  </a:lnTo>
                  <a:lnTo>
                    <a:pt x="15613" y="289244"/>
                  </a:lnTo>
                  <a:lnTo>
                    <a:pt x="16445" y="306390"/>
                  </a:lnTo>
                  <a:lnTo>
                    <a:pt x="17039" y="324222"/>
                  </a:lnTo>
                  <a:lnTo>
                    <a:pt x="17455" y="342809"/>
                  </a:lnTo>
                  <a:lnTo>
                    <a:pt x="17742" y="362059"/>
                  </a:lnTo>
                  <a:lnTo>
                    <a:pt x="17937" y="381821"/>
                  </a:lnTo>
                  <a:lnTo>
                    <a:pt x="18070" y="401636"/>
                  </a:lnTo>
                  <a:lnTo>
                    <a:pt x="18160" y="420780"/>
                  </a:lnTo>
                  <a:lnTo>
                    <a:pt x="18221" y="438909"/>
                  </a:lnTo>
                  <a:lnTo>
                    <a:pt x="18261" y="456030"/>
                  </a:lnTo>
                  <a:lnTo>
                    <a:pt x="18288" y="472301"/>
                  </a:lnTo>
                  <a:lnTo>
                    <a:pt x="18294" y="487887"/>
                  </a:lnTo>
                  <a:lnTo>
                    <a:pt x="17850" y="501861"/>
                  </a:lnTo>
                  <a:lnTo>
                    <a:pt x="16305" y="510812"/>
                  </a:lnTo>
                  <a:lnTo>
                    <a:pt x="14107" y="512621"/>
                  </a:lnTo>
                  <a:lnTo>
                    <a:pt x="12201" y="509099"/>
                  </a:lnTo>
                  <a:lnTo>
                    <a:pt x="10802" y="502037"/>
                  </a:lnTo>
                  <a:lnTo>
                    <a:pt x="9830" y="492633"/>
                  </a:lnTo>
                  <a:lnTo>
                    <a:pt x="9173" y="481677"/>
                  </a:lnTo>
                  <a:lnTo>
                    <a:pt x="8899" y="469690"/>
                  </a:lnTo>
                  <a:lnTo>
                    <a:pt x="9248" y="457018"/>
                  </a:lnTo>
                  <a:lnTo>
                    <a:pt x="10299" y="443890"/>
                  </a:lnTo>
                  <a:lnTo>
                    <a:pt x="11990" y="430458"/>
                  </a:lnTo>
                  <a:lnTo>
                    <a:pt x="14197" y="416823"/>
                  </a:lnTo>
                  <a:lnTo>
                    <a:pt x="16797" y="403059"/>
                  </a:lnTo>
                  <a:lnTo>
                    <a:pt x="19848" y="389374"/>
                  </a:lnTo>
                  <a:lnTo>
                    <a:pt x="23574" y="376103"/>
                  </a:lnTo>
                  <a:lnTo>
                    <a:pt x="28044" y="363403"/>
                  </a:lnTo>
                  <a:lnTo>
                    <a:pt x="33180" y="351416"/>
                  </a:lnTo>
                  <a:lnTo>
                    <a:pt x="38853" y="340359"/>
                  </a:lnTo>
                  <a:lnTo>
                    <a:pt x="44933" y="330258"/>
                  </a:lnTo>
                  <a:lnTo>
                    <a:pt x="51474" y="321152"/>
                  </a:lnTo>
                  <a:lnTo>
                    <a:pt x="58696" y="313174"/>
                  </a:lnTo>
                  <a:lnTo>
                    <a:pt x="66666" y="306300"/>
                  </a:lnTo>
                  <a:lnTo>
                    <a:pt x="75306" y="300852"/>
                  </a:lnTo>
                  <a:lnTo>
                    <a:pt x="84484" y="297548"/>
                  </a:lnTo>
                  <a:lnTo>
                    <a:pt x="94062" y="296587"/>
                  </a:lnTo>
                  <a:lnTo>
                    <a:pt x="103765" y="297721"/>
                  </a:lnTo>
                  <a:lnTo>
                    <a:pt x="113199" y="300534"/>
                  </a:lnTo>
                  <a:lnTo>
                    <a:pt x="122167" y="304612"/>
                  </a:lnTo>
                  <a:lnTo>
                    <a:pt x="130492" y="309772"/>
                  </a:lnTo>
                  <a:lnTo>
                    <a:pt x="137938" y="316050"/>
                  </a:lnTo>
                  <a:lnTo>
                    <a:pt x="144465" y="323383"/>
                  </a:lnTo>
                  <a:lnTo>
                    <a:pt x="150187" y="331764"/>
                  </a:lnTo>
                  <a:lnTo>
                    <a:pt x="155273" y="341299"/>
                  </a:lnTo>
                  <a:lnTo>
                    <a:pt x="159879" y="351939"/>
                  </a:lnTo>
                  <a:lnTo>
                    <a:pt x="163975" y="363509"/>
                  </a:lnTo>
                  <a:lnTo>
                    <a:pt x="167354" y="375800"/>
                  </a:lnTo>
                  <a:lnTo>
                    <a:pt x="169962" y="388623"/>
                  </a:lnTo>
                  <a:lnTo>
                    <a:pt x="171883" y="401826"/>
                  </a:lnTo>
                  <a:lnTo>
                    <a:pt x="173256" y="415295"/>
                  </a:lnTo>
                  <a:lnTo>
                    <a:pt x="174216" y="428947"/>
                  </a:lnTo>
                  <a:lnTo>
                    <a:pt x="174879" y="442725"/>
                  </a:lnTo>
                  <a:lnTo>
                    <a:pt x="175332" y="456589"/>
                  </a:lnTo>
                  <a:lnTo>
                    <a:pt x="175640" y="470496"/>
                  </a:lnTo>
                  <a:lnTo>
                    <a:pt x="175848" y="484015"/>
                  </a:lnTo>
                  <a:lnTo>
                    <a:pt x="176011" y="497754"/>
                  </a:lnTo>
                  <a:lnTo>
                    <a:pt x="176143" y="514040"/>
                  </a:lnTo>
                  <a:lnTo>
                    <a:pt x="176271" y="536954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00331" y="1651760"/>
              <a:ext cx="231628" cy="270511"/>
            </a:xfrm>
            <a:custGeom>
              <a:avLst/>
              <a:gdLst/>
              <a:ahLst/>
              <a:cxnLst/>
              <a:rect l="0" t="0" r="0" b="0"/>
              <a:pathLst>
                <a:path w="231628" h="270511">
                  <a:moveTo>
                    <a:pt x="0" y="201255"/>
                  </a:moveTo>
                  <a:lnTo>
                    <a:pt x="8735" y="195387"/>
                  </a:lnTo>
                  <a:lnTo>
                    <a:pt x="16441" y="189823"/>
                  </a:lnTo>
                  <a:lnTo>
                    <a:pt x="23848" y="184028"/>
                  </a:lnTo>
                  <a:lnTo>
                    <a:pt x="31282" y="178121"/>
                  </a:lnTo>
                  <a:lnTo>
                    <a:pt x="39109" y="172439"/>
                  </a:lnTo>
                  <a:lnTo>
                    <a:pt x="47487" y="167160"/>
                  </a:lnTo>
                  <a:lnTo>
                    <a:pt x="56403" y="162136"/>
                  </a:lnTo>
                  <a:lnTo>
                    <a:pt x="65766" y="157002"/>
                  </a:lnTo>
                  <a:lnTo>
                    <a:pt x="75473" y="151547"/>
                  </a:lnTo>
                  <a:lnTo>
                    <a:pt x="85432" y="145731"/>
                  </a:lnTo>
                  <a:lnTo>
                    <a:pt x="95570" y="139593"/>
                  </a:lnTo>
                  <a:lnTo>
                    <a:pt x="105832" y="133207"/>
                  </a:lnTo>
                  <a:lnTo>
                    <a:pt x="116181" y="126799"/>
                  </a:lnTo>
                  <a:lnTo>
                    <a:pt x="126588" y="120730"/>
                  </a:lnTo>
                  <a:lnTo>
                    <a:pt x="137031" y="115166"/>
                  </a:lnTo>
                  <a:lnTo>
                    <a:pt x="147332" y="109939"/>
                  </a:lnTo>
                  <a:lnTo>
                    <a:pt x="157175" y="104663"/>
                  </a:lnTo>
                  <a:lnTo>
                    <a:pt x="166431" y="99110"/>
                  </a:lnTo>
                  <a:lnTo>
                    <a:pt x="175290" y="93227"/>
                  </a:lnTo>
                  <a:lnTo>
                    <a:pt x="184160" y="87044"/>
                  </a:lnTo>
                  <a:lnTo>
                    <a:pt x="193260" y="80618"/>
                  </a:lnTo>
                  <a:lnTo>
                    <a:pt x="201999" y="73843"/>
                  </a:lnTo>
                  <a:lnTo>
                    <a:pt x="209124" y="66464"/>
                  </a:lnTo>
                  <a:lnTo>
                    <a:pt x="214050" y="58393"/>
                  </a:lnTo>
                  <a:lnTo>
                    <a:pt x="216524" y="49855"/>
                  </a:lnTo>
                  <a:lnTo>
                    <a:pt x="216289" y="41278"/>
                  </a:lnTo>
                  <a:lnTo>
                    <a:pt x="213496" y="32922"/>
                  </a:lnTo>
                  <a:lnTo>
                    <a:pt x="208569" y="25023"/>
                  </a:lnTo>
                  <a:lnTo>
                    <a:pt x="201999" y="17872"/>
                  </a:lnTo>
                  <a:lnTo>
                    <a:pt x="194220" y="11555"/>
                  </a:lnTo>
                  <a:lnTo>
                    <a:pt x="185579" y="6315"/>
                  </a:lnTo>
                  <a:lnTo>
                    <a:pt x="176335" y="2618"/>
                  </a:lnTo>
                  <a:lnTo>
                    <a:pt x="166672" y="576"/>
                  </a:lnTo>
                  <a:lnTo>
                    <a:pt x="156558" y="0"/>
                  </a:lnTo>
                  <a:lnTo>
                    <a:pt x="145775" y="593"/>
                  </a:lnTo>
                  <a:lnTo>
                    <a:pt x="134267" y="2072"/>
                  </a:lnTo>
                  <a:lnTo>
                    <a:pt x="122436" y="4520"/>
                  </a:lnTo>
                  <a:lnTo>
                    <a:pt x="111026" y="8365"/>
                  </a:lnTo>
                  <a:lnTo>
                    <a:pt x="100427" y="13729"/>
                  </a:lnTo>
                  <a:lnTo>
                    <a:pt x="90684" y="20449"/>
                  </a:lnTo>
                  <a:lnTo>
                    <a:pt x="81680" y="28255"/>
                  </a:lnTo>
                  <a:lnTo>
                    <a:pt x="73253" y="36877"/>
                  </a:lnTo>
                  <a:lnTo>
                    <a:pt x="65253" y="46090"/>
                  </a:lnTo>
                  <a:lnTo>
                    <a:pt x="57560" y="55719"/>
                  </a:lnTo>
                  <a:lnTo>
                    <a:pt x="50091" y="65646"/>
                  </a:lnTo>
                  <a:lnTo>
                    <a:pt x="43106" y="76108"/>
                  </a:lnTo>
                  <a:lnTo>
                    <a:pt x="37174" y="87656"/>
                  </a:lnTo>
                  <a:lnTo>
                    <a:pt x="32525" y="100495"/>
                  </a:lnTo>
                  <a:lnTo>
                    <a:pt x="29235" y="114204"/>
                  </a:lnTo>
                  <a:lnTo>
                    <a:pt x="27394" y="127946"/>
                  </a:lnTo>
                  <a:lnTo>
                    <a:pt x="26902" y="141224"/>
                  </a:lnTo>
                  <a:lnTo>
                    <a:pt x="27690" y="153901"/>
                  </a:lnTo>
                  <a:lnTo>
                    <a:pt x="29806" y="166020"/>
                  </a:lnTo>
                  <a:lnTo>
                    <a:pt x="33152" y="177684"/>
                  </a:lnTo>
                  <a:lnTo>
                    <a:pt x="37514" y="188838"/>
                  </a:lnTo>
                  <a:lnTo>
                    <a:pt x="42659" y="199270"/>
                  </a:lnTo>
                  <a:lnTo>
                    <a:pt x="48381" y="208922"/>
                  </a:lnTo>
                  <a:lnTo>
                    <a:pt x="54680" y="217882"/>
                  </a:lnTo>
                  <a:lnTo>
                    <a:pt x="61739" y="226287"/>
                  </a:lnTo>
                  <a:lnTo>
                    <a:pt x="69600" y="234271"/>
                  </a:lnTo>
                  <a:lnTo>
                    <a:pt x="78167" y="241787"/>
                  </a:lnTo>
                  <a:lnTo>
                    <a:pt x="87296" y="248615"/>
                  </a:lnTo>
                  <a:lnTo>
                    <a:pt x="96856" y="254687"/>
                  </a:lnTo>
                  <a:lnTo>
                    <a:pt x="107055" y="259917"/>
                  </a:lnTo>
                  <a:lnTo>
                    <a:pt x="118419" y="264132"/>
                  </a:lnTo>
                  <a:lnTo>
                    <a:pt x="131132" y="267332"/>
                  </a:lnTo>
                  <a:lnTo>
                    <a:pt x="144755" y="269498"/>
                  </a:lnTo>
                  <a:lnTo>
                    <a:pt x="158438" y="270510"/>
                  </a:lnTo>
                  <a:lnTo>
                    <a:pt x="171667" y="270419"/>
                  </a:lnTo>
                  <a:lnTo>
                    <a:pt x="184042" y="269555"/>
                  </a:lnTo>
                  <a:lnTo>
                    <a:pt x="196425" y="268359"/>
                  </a:lnTo>
                  <a:lnTo>
                    <a:pt x="211013" y="266728"/>
                  </a:lnTo>
                  <a:lnTo>
                    <a:pt x="231627" y="264426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36209" y="1546436"/>
              <a:ext cx="264473" cy="315388"/>
            </a:xfrm>
            <a:custGeom>
              <a:avLst/>
              <a:gdLst/>
              <a:ahLst/>
              <a:cxnLst/>
              <a:rect l="0" t="0" r="0" b="0"/>
              <a:pathLst>
                <a:path w="264473" h="315388">
                  <a:moveTo>
                    <a:pt x="190589" y="53895"/>
                  </a:moveTo>
                  <a:lnTo>
                    <a:pt x="184587" y="45161"/>
                  </a:lnTo>
                  <a:lnTo>
                    <a:pt x="177742" y="37454"/>
                  </a:lnTo>
                  <a:lnTo>
                    <a:pt x="169350" y="30057"/>
                  </a:lnTo>
                  <a:lnTo>
                    <a:pt x="159549" y="22968"/>
                  </a:lnTo>
                  <a:lnTo>
                    <a:pt x="148587" y="16438"/>
                  </a:lnTo>
                  <a:lnTo>
                    <a:pt x="136726" y="10575"/>
                  </a:lnTo>
                  <a:lnTo>
                    <a:pt x="124203" y="5656"/>
                  </a:lnTo>
                  <a:lnTo>
                    <a:pt x="111206" y="2182"/>
                  </a:lnTo>
                  <a:lnTo>
                    <a:pt x="97886" y="299"/>
                  </a:lnTo>
                  <a:lnTo>
                    <a:pt x="84675" y="0"/>
                  </a:lnTo>
                  <a:lnTo>
                    <a:pt x="72258" y="1313"/>
                  </a:lnTo>
                  <a:lnTo>
                    <a:pt x="60944" y="4084"/>
                  </a:lnTo>
                  <a:lnTo>
                    <a:pt x="50704" y="8044"/>
                  </a:lnTo>
                  <a:lnTo>
                    <a:pt x="41356" y="12910"/>
                  </a:lnTo>
                  <a:lnTo>
                    <a:pt x="32700" y="18442"/>
                  </a:lnTo>
                  <a:lnTo>
                    <a:pt x="24716" y="24612"/>
                  </a:lnTo>
                  <a:lnTo>
                    <a:pt x="17564" y="31584"/>
                  </a:lnTo>
                  <a:lnTo>
                    <a:pt x="11276" y="39386"/>
                  </a:lnTo>
                  <a:lnTo>
                    <a:pt x="6069" y="47914"/>
                  </a:lnTo>
                  <a:lnTo>
                    <a:pt x="2401" y="57017"/>
                  </a:lnTo>
                  <a:lnTo>
                    <a:pt x="386" y="66549"/>
                  </a:lnTo>
                  <a:lnTo>
                    <a:pt x="0" y="76391"/>
                  </a:lnTo>
                  <a:lnTo>
                    <a:pt x="1254" y="86451"/>
                  </a:lnTo>
                  <a:lnTo>
                    <a:pt x="3986" y="96656"/>
                  </a:lnTo>
                  <a:lnTo>
                    <a:pt x="7919" y="106797"/>
                  </a:lnTo>
                  <a:lnTo>
                    <a:pt x="12768" y="116533"/>
                  </a:lnTo>
                  <a:lnTo>
                    <a:pt x="18288" y="125707"/>
                  </a:lnTo>
                  <a:lnTo>
                    <a:pt x="24450" y="134172"/>
                  </a:lnTo>
                  <a:lnTo>
                    <a:pt x="31418" y="141712"/>
                  </a:lnTo>
                  <a:lnTo>
                    <a:pt x="39221" y="148298"/>
                  </a:lnTo>
                  <a:lnTo>
                    <a:pt x="47919" y="153890"/>
                  </a:lnTo>
                  <a:lnTo>
                    <a:pt x="57669" y="158357"/>
                  </a:lnTo>
                  <a:lnTo>
                    <a:pt x="68453" y="161738"/>
                  </a:lnTo>
                  <a:lnTo>
                    <a:pt x="80120" y="164366"/>
                  </a:lnTo>
                  <a:lnTo>
                    <a:pt x="92475" y="166754"/>
                  </a:lnTo>
                  <a:lnTo>
                    <a:pt x="105342" y="169213"/>
                  </a:lnTo>
                  <a:lnTo>
                    <a:pt x="118574" y="171698"/>
                  </a:lnTo>
                  <a:lnTo>
                    <a:pt x="132062" y="173914"/>
                  </a:lnTo>
                  <a:lnTo>
                    <a:pt x="145728" y="175710"/>
                  </a:lnTo>
                  <a:lnTo>
                    <a:pt x="159514" y="177407"/>
                  </a:lnTo>
                  <a:lnTo>
                    <a:pt x="173383" y="179686"/>
                  </a:lnTo>
                  <a:lnTo>
                    <a:pt x="187299" y="182887"/>
                  </a:lnTo>
                  <a:lnTo>
                    <a:pt x="200915" y="187022"/>
                  </a:lnTo>
                  <a:lnTo>
                    <a:pt x="213606" y="191947"/>
                  </a:lnTo>
                  <a:lnTo>
                    <a:pt x="225099" y="197489"/>
                  </a:lnTo>
                  <a:lnTo>
                    <a:pt x="235290" y="203652"/>
                  </a:lnTo>
                  <a:lnTo>
                    <a:pt x="244071" y="210613"/>
                  </a:lnTo>
                  <a:lnTo>
                    <a:pt x="251525" y="218408"/>
                  </a:lnTo>
                  <a:lnTo>
                    <a:pt x="257549" y="227099"/>
                  </a:lnTo>
                  <a:lnTo>
                    <a:pt x="261780" y="236843"/>
                  </a:lnTo>
                  <a:lnTo>
                    <a:pt x="264171" y="247610"/>
                  </a:lnTo>
                  <a:lnTo>
                    <a:pt x="264472" y="258756"/>
                  </a:lnTo>
                  <a:lnTo>
                    <a:pt x="262099" y="269164"/>
                  </a:lnTo>
                  <a:lnTo>
                    <a:pt x="256979" y="278270"/>
                  </a:lnTo>
                  <a:lnTo>
                    <a:pt x="249474" y="286024"/>
                  </a:lnTo>
                  <a:lnTo>
                    <a:pt x="240086" y="292622"/>
                  </a:lnTo>
                  <a:lnTo>
                    <a:pt x="229294" y="298314"/>
                  </a:lnTo>
                  <a:lnTo>
                    <a:pt x="217492" y="303173"/>
                  </a:lnTo>
                  <a:lnTo>
                    <a:pt x="204980" y="307080"/>
                  </a:lnTo>
                  <a:lnTo>
                    <a:pt x="191977" y="310049"/>
                  </a:lnTo>
                  <a:lnTo>
                    <a:pt x="178638" y="312216"/>
                  </a:lnTo>
                  <a:lnTo>
                    <a:pt x="165070" y="313754"/>
                  </a:lnTo>
                  <a:lnTo>
                    <a:pt x="151347" y="314822"/>
                  </a:lnTo>
                  <a:lnTo>
                    <a:pt x="137520" y="315387"/>
                  </a:lnTo>
                  <a:lnTo>
                    <a:pt x="123624" y="315242"/>
                  </a:lnTo>
                  <a:lnTo>
                    <a:pt x="109685" y="314330"/>
                  </a:lnTo>
                  <a:lnTo>
                    <a:pt x="95883" y="312735"/>
                  </a:lnTo>
                  <a:lnTo>
                    <a:pt x="82535" y="310593"/>
                  </a:lnTo>
                  <a:lnTo>
                    <a:pt x="69788" y="308045"/>
                  </a:lnTo>
                  <a:lnTo>
                    <a:pt x="57871" y="305359"/>
                  </a:lnTo>
                  <a:lnTo>
                    <a:pt x="45911" y="302658"/>
                  </a:lnTo>
                  <a:lnTo>
                    <a:pt x="31742" y="299709"/>
                  </a:lnTo>
                  <a:lnTo>
                    <a:pt x="11604" y="296051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89349" y="1576876"/>
              <a:ext cx="174361" cy="250348"/>
            </a:xfrm>
            <a:custGeom>
              <a:avLst/>
              <a:gdLst/>
              <a:ahLst/>
              <a:cxnLst/>
              <a:rect l="0" t="0" r="0" b="0"/>
              <a:pathLst>
                <a:path w="174361" h="250348">
                  <a:moveTo>
                    <a:pt x="58547" y="107683"/>
                  </a:moveTo>
                  <a:lnTo>
                    <a:pt x="67349" y="104749"/>
                  </a:lnTo>
                  <a:lnTo>
                    <a:pt x="75695" y="101967"/>
                  </a:lnTo>
                  <a:lnTo>
                    <a:pt x="84394" y="99067"/>
                  </a:lnTo>
                  <a:lnTo>
                    <a:pt x="93514" y="96027"/>
                  </a:lnTo>
                  <a:lnTo>
                    <a:pt x="103009" y="92862"/>
                  </a:lnTo>
                  <a:lnTo>
                    <a:pt x="112797" y="89593"/>
                  </a:lnTo>
                  <a:lnTo>
                    <a:pt x="122638" y="86083"/>
                  </a:lnTo>
                  <a:lnTo>
                    <a:pt x="132164" y="82043"/>
                  </a:lnTo>
                  <a:lnTo>
                    <a:pt x="141183" y="77352"/>
                  </a:lnTo>
                  <a:lnTo>
                    <a:pt x="149203" y="71726"/>
                  </a:lnTo>
                  <a:lnTo>
                    <a:pt x="155380" y="64661"/>
                  </a:lnTo>
                  <a:lnTo>
                    <a:pt x="159409" y="56022"/>
                  </a:lnTo>
                  <a:lnTo>
                    <a:pt x="161147" y="46306"/>
                  </a:lnTo>
                  <a:lnTo>
                    <a:pt x="160351" y="36407"/>
                  </a:lnTo>
                  <a:lnTo>
                    <a:pt x="157144" y="26874"/>
                  </a:lnTo>
                  <a:lnTo>
                    <a:pt x="151755" y="18206"/>
                  </a:lnTo>
                  <a:lnTo>
                    <a:pt x="144335" y="10997"/>
                  </a:lnTo>
                  <a:lnTo>
                    <a:pt x="135168" y="5424"/>
                  </a:lnTo>
                  <a:lnTo>
                    <a:pt x="124780" y="1650"/>
                  </a:lnTo>
                  <a:lnTo>
                    <a:pt x="113825" y="0"/>
                  </a:lnTo>
                  <a:lnTo>
                    <a:pt x="102721" y="448"/>
                  </a:lnTo>
                  <a:lnTo>
                    <a:pt x="91657" y="2848"/>
                  </a:lnTo>
                  <a:lnTo>
                    <a:pt x="80695" y="7115"/>
                  </a:lnTo>
                  <a:lnTo>
                    <a:pt x="69844" y="13015"/>
                  </a:lnTo>
                  <a:lnTo>
                    <a:pt x="59252" y="20058"/>
                  </a:lnTo>
                  <a:lnTo>
                    <a:pt x="49205" y="27614"/>
                  </a:lnTo>
                  <a:lnTo>
                    <a:pt x="39819" y="35288"/>
                  </a:lnTo>
                  <a:lnTo>
                    <a:pt x="31209" y="43065"/>
                  </a:lnTo>
                  <a:lnTo>
                    <a:pt x="23571" y="51199"/>
                  </a:lnTo>
                  <a:lnTo>
                    <a:pt x="16920" y="59824"/>
                  </a:lnTo>
                  <a:lnTo>
                    <a:pt x="11283" y="69093"/>
                  </a:lnTo>
                  <a:lnTo>
                    <a:pt x="6788" y="79234"/>
                  </a:lnTo>
                  <a:lnTo>
                    <a:pt x="3396" y="90290"/>
                  </a:lnTo>
                  <a:lnTo>
                    <a:pt x="1100" y="102309"/>
                  </a:lnTo>
                  <a:lnTo>
                    <a:pt x="0" y="115434"/>
                  </a:lnTo>
                  <a:lnTo>
                    <a:pt x="41" y="129626"/>
                  </a:lnTo>
                  <a:lnTo>
                    <a:pt x="1203" y="144392"/>
                  </a:lnTo>
                  <a:lnTo>
                    <a:pt x="3578" y="158917"/>
                  </a:lnTo>
                  <a:lnTo>
                    <a:pt x="7106" y="172753"/>
                  </a:lnTo>
                  <a:lnTo>
                    <a:pt x="11763" y="185650"/>
                  </a:lnTo>
                  <a:lnTo>
                    <a:pt x="17637" y="197393"/>
                  </a:lnTo>
                  <a:lnTo>
                    <a:pt x="24663" y="207989"/>
                  </a:lnTo>
                  <a:lnTo>
                    <a:pt x="32651" y="217444"/>
                  </a:lnTo>
                  <a:lnTo>
                    <a:pt x="41384" y="225665"/>
                  </a:lnTo>
                  <a:lnTo>
                    <a:pt x="50669" y="232714"/>
                  </a:lnTo>
                  <a:lnTo>
                    <a:pt x="60512" y="238621"/>
                  </a:lnTo>
                  <a:lnTo>
                    <a:pt x="71105" y="243299"/>
                  </a:lnTo>
                  <a:lnTo>
                    <a:pt x="82487" y="246813"/>
                  </a:lnTo>
                  <a:lnTo>
                    <a:pt x="94401" y="249192"/>
                  </a:lnTo>
                  <a:lnTo>
                    <a:pt x="106399" y="250347"/>
                  </a:lnTo>
                  <a:lnTo>
                    <a:pt x="118201" y="250347"/>
                  </a:lnTo>
                  <a:lnTo>
                    <a:pt x="129464" y="249347"/>
                  </a:lnTo>
                  <a:lnTo>
                    <a:pt x="140905" y="247299"/>
                  </a:lnTo>
                  <a:lnTo>
                    <a:pt x="154644" y="242910"/>
                  </a:lnTo>
                  <a:lnTo>
                    <a:pt x="174360" y="23402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47937" y="1632233"/>
              <a:ext cx="221100" cy="199726"/>
            </a:xfrm>
            <a:custGeom>
              <a:avLst/>
              <a:gdLst/>
              <a:ahLst/>
              <a:cxnLst/>
              <a:rect l="0" t="0" r="0" b="0"/>
              <a:pathLst>
                <a:path w="221100" h="199726">
                  <a:moveTo>
                    <a:pt x="0" y="62855"/>
                  </a:moveTo>
                  <a:lnTo>
                    <a:pt x="5801" y="68789"/>
                  </a:lnTo>
                  <a:lnTo>
                    <a:pt x="10725" y="74994"/>
                  </a:lnTo>
                  <a:lnTo>
                    <a:pt x="15223" y="82094"/>
                  </a:lnTo>
                  <a:lnTo>
                    <a:pt x="19271" y="90207"/>
                  </a:lnTo>
                  <a:lnTo>
                    <a:pt x="22637" y="99502"/>
                  </a:lnTo>
                  <a:lnTo>
                    <a:pt x="25254" y="109945"/>
                  </a:lnTo>
                  <a:lnTo>
                    <a:pt x="27526" y="121197"/>
                  </a:lnTo>
                  <a:lnTo>
                    <a:pt x="30202" y="132736"/>
                  </a:lnTo>
                  <a:lnTo>
                    <a:pt x="33670" y="144231"/>
                  </a:lnTo>
                  <a:lnTo>
                    <a:pt x="37816" y="155557"/>
                  </a:lnTo>
                  <a:lnTo>
                    <a:pt x="42216" y="166695"/>
                  </a:lnTo>
                  <a:lnTo>
                    <a:pt x="46562" y="177595"/>
                  </a:lnTo>
                  <a:lnTo>
                    <a:pt x="49941" y="185728"/>
                  </a:lnTo>
                  <a:lnTo>
                    <a:pt x="51287" y="188008"/>
                  </a:lnTo>
                  <a:lnTo>
                    <a:pt x="50884" y="185593"/>
                  </a:lnTo>
                  <a:lnTo>
                    <a:pt x="49479" y="179980"/>
                  </a:lnTo>
                  <a:lnTo>
                    <a:pt x="47822" y="172010"/>
                  </a:lnTo>
                  <a:lnTo>
                    <a:pt x="46323" y="162269"/>
                  </a:lnTo>
                  <a:lnTo>
                    <a:pt x="45122" y="151227"/>
                  </a:lnTo>
                  <a:lnTo>
                    <a:pt x="44219" y="139252"/>
                  </a:lnTo>
                  <a:lnTo>
                    <a:pt x="43571" y="126623"/>
                  </a:lnTo>
                  <a:lnTo>
                    <a:pt x="43284" y="113540"/>
                  </a:lnTo>
                  <a:lnTo>
                    <a:pt x="43614" y="100146"/>
                  </a:lnTo>
                  <a:lnTo>
                    <a:pt x="44648" y="86547"/>
                  </a:lnTo>
                  <a:lnTo>
                    <a:pt x="46325" y="72973"/>
                  </a:lnTo>
                  <a:lnTo>
                    <a:pt x="48521" y="59778"/>
                  </a:lnTo>
                  <a:lnTo>
                    <a:pt x="51118" y="47133"/>
                  </a:lnTo>
                  <a:lnTo>
                    <a:pt x="54337" y="35353"/>
                  </a:lnTo>
                  <a:lnTo>
                    <a:pt x="58707" y="24967"/>
                  </a:lnTo>
                  <a:lnTo>
                    <a:pt x="64427" y="16139"/>
                  </a:lnTo>
                  <a:lnTo>
                    <a:pt x="71388" y="9042"/>
                  </a:lnTo>
                  <a:lnTo>
                    <a:pt x="79356" y="4016"/>
                  </a:lnTo>
                  <a:lnTo>
                    <a:pt x="88083" y="1046"/>
                  </a:lnTo>
                  <a:lnTo>
                    <a:pt x="97195" y="0"/>
                  </a:lnTo>
                  <a:lnTo>
                    <a:pt x="106225" y="802"/>
                  </a:lnTo>
                  <a:lnTo>
                    <a:pt x="114927" y="3230"/>
                  </a:lnTo>
                  <a:lnTo>
                    <a:pt x="123412" y="7129"/>
                  </a:lnTo>
                  <a:lnTo>
                    <a:pt x="132030" y="12486"/>
                  </a:lnTo>
                  <a:lnTo>
                    <a:pt x="140974" y="19166"/>
                  </a:lnTo>
                  <a:lnTo>
                    <a:pt x="150118" y="27090"/>
                  </a:lnTo>
                  <a:lnTo>
                    <a:pt x="159111" y="36311"/>
                  </a:lnTo>
                  <a:lnTo>
                    <a:pt x="167751" y="46733"/>
                  </a:lnTo>
                  <a:lnTo>
                    <a:pt x="175841" y="57986"/>
                  </a:lnTo>
                  <a:lnTo>
                    <a:pt x="183121" y="69530"/>
                  </a:lnTo>
                  <a:lnTo>
                    <a:pt x="189533" y="81039"/>
                  </a:lnTo>
                  <a:lnTo>
                    <a:pt x="195178" y="92545"/>
                  </a:lnTo>
                  <a:lnTo>
                    <a:pt x="200211" y="104336"/>
                  </a:lnTo>
                  <a:lnTo>
                    <a:pt x="204781" y="116561"/>
                  </a:lnTo>
                  <a:lnTo>
                    <a:pt x="208866" y="129193"/>
                  </a:lnTo>
                  <a:lnTo>
                    <a:pt x="212673" y="143656"/>
                  </a:lnTo>
                  <a:lnTo>
                    <a:pt x="216542" y="164576"/>
                  </a:lnTo>
                  <a:lnTo>
                    <a:pt x="221099" y="19972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66506" y="1326590"/>
              <a:ext cx="49930" cy="505369"/>
            </a:xfrm>
            <a:custGeom>
              <a:avLst/>
              <a:gdLst/>
              <a:ahLst/>
              <a:cxnLst/>
              <a:rect l="0" t="0" r="0" b="0"/>
              <a:pathLst>
                <a:path w="49930" h="505369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87"/>
                  </a:lnTo>
                  <a:lnTo>
                    <a:pt x="1889" y="84614"/>
                  </a:lnTo>
                  <a:lnTo>
                    <a:pt x="3253" y="101299"/>
                  </a:lnTo>
                  <a:lnTo>
                    <a:pt x="4467" y="120395"/>
                  </a:lnTo>
                  <a:lnTo>
                    <a:pt x="5602" y="141100"/>
                  </a:lnTo>
                  <a:lnTo>
                    <a:pt x="6970" y="161774"/>
                  </a:lnTo>
                  <a:lnTo>
                    <a:pt x="8737" y="181456"/>
                  </a:lnTo>
                  <a:lnTo>
                    <a:pt x="10755" y="199888"/>
                  </a:lnTo>
                  <a:lnTo>
                    <a:pt x="12657" y="217174"/>
                  </a:lnTo>
                  <a:lnTo>
                    <a:pt x="14237" y="233532"/>
                  </a:lnTo>
                  <a:lnTo>
                    <a:pt x="15621" y="249024"/>
                  </a:lnTo>
                  <a:lnTo>
                    <a:pt x="17156" y="263537"/>
                  </a:lnTo>
                  <a:lnTo>
                    <a:pt x="19037" y="277095"/>
                  </a:lnTo>
                  <a:lnTo>
                    <a:pt x="21131" y="290001"/>
                  </a:lnTo>
                  <a:lnTo>
                    <a:pt x="23083" y="302743"/>
                  </a:lnTo>
                  <a:lnTo>
                    <a:pt x="24697" y="315611"/>
                  </a:lnTo>
                  <a:lnTo>
                    <a:pt x="26104" y="328543"/>
                  </a:lnTo>
                  <a:lnTo>
                    <a:pt x="27655" y="341231"/>
                  </a:lnTo>
                  <a:lnTo>
                    <a:pt x="29545" y="353518"/>
                  </a:lnTo>
                  <a:lnTo>
                    <a:pt x="31646" y="365719"/>
                  </a:lnTo>
                  <a:lnTo>
                    <a:pt x="33602" y="378509"/>
                  </a:lnTo>
                  <a:lnTo>
                    <a:pt x="35220" y="392219"/>
                  </a:lnTo>
                  <a:lnTo>
                    <a:pt x="36628" y="406529"/>
                  </a:lnTo>
                  <a:lnTo>
                    <a:pt x="38180" y="420680"/>
                  </a:lnTo>
                  <a:lnTo>
                    <a:pt x="40072" y="434232"/>
                  </a:lnTo>
                  <a:lnTo>
                    <a:pt x="42183" y="447024"/>
                  </a:lnTo>
                  <a:lnTo>
                    <a:pt x="44367" y="460476"/>
                  </a:lnTo>
                  <a:lnTo>
                    <a:pt x="46821" y="478000"/>
                  </a:lnTo>
                  <a:lnTo>
                    <a:pt x="49929" y="50536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42694" y="1537160"/>
              <a:ext cx="431669" cy="4705"/>
            </a:xfrm>
            <a:custGeom>
              <a:avLst/>
              <a:gdLst/>
              <a:ahLst/>
              <a:cxnLst/>
              <a:rect l="0" t="0" r="0" b="0"/>
              <a:pathLst>
                <a:path w="431669" h="4705">
                  <a:moveTo>
                    <a:pt x="431668" y="0"/>
                  </a:moveTo>
                  <a:lnTo>
                    <a:pt x="417000" y="0"/>
                  </a:lnTo>
                  <a:lnTo>
                    <a:pt x="403088" y="0"/>
                  </a:lnTo>
                  <a:lnTo>
                    <a:pt x="388586" y="5"/>
                  </a:lnTo>
                  <a:lnTo>
                    <a:pt x="373212" y="178"/>
                  </a:lnTo>
                  <a:lnTo>
                    <a:pt x="356738" y="826"/>
                  </a:lnTo>
                  <a:lnTo>
                    <a:pt x="339179" y="2070"/>
                  </a:lnTo>
                  <a:lnTo>
                    <a:pt x="321182" y="3550"/>
                  </a:lnTo>
                  <a:lnTo>
                    <a:pt x="303874" y="4550"/>
                  </a:lnTo>
                  <a:lnTo>
                    <a:pt x="287820" y="4704"/>
                  </a:lnTo>
                  <a:lnTo>
                    <a:pt x="272586" y="4144"/>
                  </a:lnTo>
                  <a:lnTo>
                    <a:pt x="257063" y="3304"/>
                  </a:lnTo>
                  <a:lnTo>
                    <a:pt x="240614" y="2479"/>
                  </a:lnTo>
                  <a:lnTo>
                    <a:pt x="223106" y="1791"/>
                  </a:lnTo>
                  <a:lnTo>
                    <a:pt x="204654" y="1263"/>
                  </a:lnTo>
                  <a:lnTo>
                    <a:pt x="185452" y="876"/>
                  </a:lnTo>
                  <a:lnTo>
                    <a:pt x="165692" y="601"/>
                  </a:lnTo>
                  <a:lnTo>
                    <a:pt x="145528" y="409"/>
                  </a:lnTo>
                  <a:lnTo>
                    <a:pt x="125090" y="277"/>
                  </a:lnTo>
                  <a:lnTo>
                    <a:pt x="104792" y="186"/>
                  </a:lnTo>
                  <a:lnTo>
                    <a:pt x="85311" y="125"/>
                  </a:lnTo>
                  <a:lnTo>
                    <a:pt x="66966" y="84"/>
                  </a:lnTo>
                  <a:lnTo>
                    <a:pt x="50322" y="56"/>
                  </a:lnTo>
                  <a:lnTo>
                    <a:pt x="34725" y="35"/>
                  </a:lnTo>
                  <a:lnTo>
                    <a:pt x="18807" y="1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74362" y="1577415"/>
              <a:ext cx="198337" cy="227484"/>
            </a:xfrm>
            <a:custGeom>
              <a:avLst/>
              <a:gdLst/>
              <a:ahLst/>
              <a:cxnLst/>
              <a:rect l="0" t="0" r="0" b="0"/>
              <a:pathLst>
                <a:path w="198337" h="227484">
                  <a:moveTo>
                    <a:pt x="0" y="86087"/>
                  </a:moveTo>
                  <a:lnTo>
                    <a:pt x="14669" y="86087"/>
                  </a:lnTo>
                  <a:lnTo>
                    <a:pt x="28580" y="86087"/>
                  </a:lnTo>
                  <a:lnTo>
                    <a:pt x="43078" y="86087"/>
                  </a:lnTo>
                  <a:lnTo>
                    <a:pt x="58280" y="86087"/>
                  </a:lnTo>
                  <a:lnTo>
                    <a:pt x="74105" y="86087"/>
                  </a:lnTo>
                  <a:lnTo>
                    <a:pt x="90420" y="86083"/>
                  </a:lnTo>
                  <a:lnTo>
                    <a:pt x="106938" y="85910"/>
                  </a:lnTo>
                  <a:lnTo>
                    <a:pt x="123245" y="85261"/>
                  </a:lnTo>
                  <a:lnTo>
                    <a:pt x="139123" y="83999"/>
                  </a:lnTo>
                  <a:lnTo>
                    <a:pt x="154052" y="81828"/>
                  </a:lnTo>
                  <a:lnTo>
                    <a:pt x="167174" y="78235"/>
                  </a:lnTo>
                  <a:lnTo>
                    <a:pt x="178171" y="73072"/>
                  </a:lnTo>
                  <a:lnTo>
                    <a:pt x="186895" y="66503"/>
                  </a:lnTo>
                  <a:lnTo>
                    <a:pt x="193096" y="58805"/>
                  </a:lnTo>
                  <a:lnTo>
                    <a:pt x="196888" y="50268"/>
                  </a:lnTo>
                  <a:lnTo>
                    <a:pt x="198336" y="41454"/>
                  </a:lnTo>
                  <a:lnTo>
                    <a:pt x="197279" y="33158"/>
                  </a:lnTo>
                  <a:lnTo>
                    <a:pt x="193870" y="25771"/>
                  </a:lnTo>
                  <a:lnTo>
                    <a:pt x="188499" y="19322"/>
                  </a:lnTo>
                  <a:lnTo>
                    <a:pt x="181616" y="13676"/>
                  </a:lnTo>
                  <a:lnTo>
                    <a:pt x="173620" y="8662"/>
                  </a:lnTo>
                  <a:lnTo>
                    <a:pt x="164831" y="4446"/>
                  </a:lnTo>
                  <a:lnTo>
                    <a:pt x="155487" y="1510"/>
                  </a:lnTo>
                  <a:lnTo>
                    <a:pt x="145760" y="19"/>
                  </a:lnTo>
                  <a:lnTo>
                    <a:pt x="135772" y="0"/>
                  </a:lnTo>
                  <a:lnTo>
                    <a:pt x="125607" y="1506"/>
                  </a:lnTo>
                  <a:lnTo>
                    <a:pt x="115322" y="4411"/>
                  </a:lnTo>
                  <a:lnTo>
                    <a:pt x="104957" y="8462"/>
                  </a:lnTo>
                  <a:lnTo>
                    <a:pt x="94538" y="13390"/>
                  </a:lnTo>
                  <a:lnTo>
                    <a:pt x="84087" y="18959"/>
                  </a:lnTo>
                  <a:lnTo>
                    <a:pt x="73779" y="24984"/>
                  </a:lnTo>
                  <a:lnTo>
                    <a:pt x="63932" y="31327"/>
                  </a:lnTo>
                  <a:lnTo>
                    <a:pt x="54683" y="37898"/>
                  </a:lnTo>
                  <a:lnTo>
                    <a:pt x="46167" y="44954"/>
                  </a:lnTo>
                  <a:lnTo>
                    <a:pt x="38593" y="53062"/>
                  </a:lnTo>
                  <a:lnTo>
                    <a:pt x="31985" y="62454"/>
                  </a:lnTo>
                  <a:lnTo>
                    <a:pt x="26377" y="73204"/>
                  </a:lnTo>
                  <a:lnTo>
                    <a:pt x="21901" y="85402"/>
                  </a:lnTo>
                  <a:lnTo>
                    <a:pt x="18523" y="98935"/>
                  </a:lnTo>
                  <a:lnTo>
                    <a:pt x="16235" y="113243"/>
                  </a:lnTo>
                  <a:lnTo>
                    <a:pt x="15141" y="127452"/>
                  </a:lnTo>
                  <a:lnTo>
                    <a:pt x="15186" y="141072"/>
                  </a:lnTo>
                  <a:lnTo>
                    <a:pt x="16351" y="153824"/>
                  </a:lnTo>
                  <a:lnTo>
                    <a:pt x="18728" y="165468"/>
                  </a:lnTo>
                  <a:lnTo>
                    <a:pt x="22252" y="176003"/>
                  </a:lnTo>
                  <a:lnTo>
                    <a:pt x="26736" y="185587"/>
                  </a:lnTo>
                  <a:lnTo>
                    <a:pt x="31962" y="194426"/>
                  </a:lnTo>
                  <a:lnTo>
                    <a:pt x="37745" y="202705"/>
                  </a:lnTo>
                  <a:lnTo>
                    <a:pt x="44254" y="210250"/>
                  </a:lnTo>
                  <a:lnTo>
                    <a:pt x="51986" y="216568"/>
                  </a:lnTo>
                  <a:lnTo>
                    <a:pt x="61113" y="221479"/>
                  </a:lnTo>
                  <a:lnTo>
                    <a:pt x="71344" y="224946"/>
                  </a:lnTo>
                  <a:lnTo>
                    <a:pt x="82128" y="226907"/>
                  </a:lnTo>
                  <a:lnTo>
                    <a:pt x="93077" y="227483"/>
                  </a:lnTo>
                  <a:lnTo>
                    <a:pt x="103748" y="226887"/>
                  </a:lnTo>
                  <a:lnTo>
                    <a:pt x="114720" y="225163"/>
                  </a:lnTo>
                  <a:lnTo>
                    <a:pt x="128067" y="221045"/>
                  </a:lnTo>
                  <a:lnTo>
                    <a:pt x="147399" y="212429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37575" y="1614424"/>
              <a:ext cx="264444" cy="223553"/>
            </a:xfrm>
            <a:custGeom>
              <a:avLst/>
              <a:gdLst/>
              <a:ahLst/>
              <a:cxnLst/>
              <a:rect l="0" t="0" r="0" b="0"/>
              <a:pathLst>
                <a:path w="264444" h="223553">
                  <a:moveTo>
                    <a:pt x="0" y="17493"/>
                  </a:moveTo>
                  <a:lnTo>
                    <a:pt x="5800" y="26294"/>
                  </a:lnTo>
                  <a:lnTo>
                    <a:pt x="10725" y="34641"/>
                  </a:lnTo>
                  <a:lnTo>
                    <a:pt x="15227" y="43339"/>
                  </a:lnTo>
                  <a:lnTo>
                    <a:pt x="19448" y="52460"/>
                  </a:lnTo>
                  <a:lnTo>
                    <a:pt x="23461" y="61955"/>
                  </a:lnTo>
                  <a:lnTo>
                    <a:pt x="27324" y="71748"/>
                  </a:lnTo>
                  <a:lnTo>
                    <a:pt x="31076" y="81761"/>
                  </a:lnTo>
                  <a:lnTo>
                    <a:pt x="34751" y="91935"/>
                  </a:lnTo>
                  <a:lnTo>
                    <a:pt x="38378" y="102226"/>
                  </a:lnTo>
                  <a:lnTo>
                    <a:pt x="42136" y="112763"/>
                  </a:lnTo>
                  <a:lnTo>
                    <a:pt x="46345" y="123829"/>
                  </a:lnTo>
                  <a:lnTo>
                    <a:pt x="51133" y="135536"/>
                  </a:lnTo>
                  <a:lnTo>
                    <a:pt x="56145" y="147840"/>
                  </a:lnTo>
                  <a:lnTo>
                    <a:pt x="60670" y="160632"/>
                  </a:lnTo>
                  <a:lnTo>
                    <a:pt x="64344" y="173789"/>
                  </a:lnTo>
                  <a:lnTo>
                    <a:pt x="67301" y="187048"/>
                  </a:lnTo>
                  <a:lnTo>
                    <a:pt x="69975" y="200023"/>
                  </a:lnTo>
                  <a:lnTo>
                    <a:pt x="72636" y="212447"/>
                  </a:lnTo>
                  <a:lnTo>
                    <a:pt x="74481" y="221514"/>
                  </a:lnTo>
                  <a:lnTo>
                    <a:pt x="74500" y="223552"/>
                  </a:lnTo>
                  <a:lnTo>
                    <a:pt x="73201" y="219337"/>
                  </a:lnTo>
                  <a:lnTo>
                    <a:pt x="71094" y="210828"/>
                  </a:lnTo>
                  <a:lnTo>
                    <a:pt x="68485" y="199796"/>
                  </a:lnTo>
                  <a:lnTo>
                    <a:pt x="65559" y="187383"/>
                  </a:lnTo>
                  <a:lnTo>
                    <a:pt x="62431" y="174233"/>
                  </a:lnTo>
                  <a:lnTo>
                    <a:pt x="59172" y="160687"/>
                  </a:lnTo>
                  <a:lnTo>
                    <a:pt x="55837" y="146929"/>
                  </a:lnTo>
                  <a:lnTo>
                    <a:pt x="52782" y="133053"/>
                  </a:lnTo>
                  <a:lnTo>
                    <a:pt x="50641" y="119111"/>
                  </a:lnTo>
                  <a:lnTo>
                    <a:pt x="49686" y="105131"/>
                  </a:lnTo>
                  <a:lnTo>
                    <a:pt x="49859" y="91129"/>
                  </a:lnTo>
                  <a:lnTo>
                    <a:pt x="50964" y="77113"/>
                  </a:lnTo>
                  <a:lnTo>
                    <a:pt x="52794" y="63099"/>
                  </a:lnTo>
                  <a:lnTo>
                    <a:pt x="55649" y="49416"/>
                  </a:lnTo>
                  <a:lnTo>
                    <a:pt x="60300" y="36680"/>
                  </a:lnTo>
                  <a:lnTo>
                    <a:pt x="67018" y="25166"/>
                  </a:lnTo>
                  <a:lnTo>
                    <a:pt x="75462" y="15300"/>
                  </a:lnTo>
                  <a:lnTo>
                    <a:pt x="84963" y="7802"/>
                  </a:lnTo>
                  <a:lnTo>
                    <a:pt x="95021" y="2841"/>
                  </a:lnTo>
                  <a:lnTo>
                    <a:pt x="105347" y="290"/>
                  </a:lnTo>
                  <a:lnTo>
                    <a:pt x="115799" y="0"/>
                  </a:lnTo>
                  <a:lnTo>
                    <a:pt x="126304" y="1656"/>
                  </a:lnTo>
                  <a:lnTo>
                    <a:pt x="136831" y="5018"/>
                  </a:lnTo>
                  <a:lnTo>
                    <a:pt x="147366" y="10006"/>
                  </a:lnTo>
                  <a:lnTo>
                    <a:pt x="157897" y="16426"/>
                  </a:lnTo>
                  <a:lnTo>
                    <a:pt x="168260" y="23835"/>
                  </a:lnTo>
                  <a:lnTo>
                    <a:pt x="178146" y="31645"/>
                  </a:lnTo>
                  <a:lnTo>
                    <a:pt x="187425" y="39493"/>
                  </a:lnTo>
                  <a:lnTo>
                    <a:pt x="196130" y="47388"/>
                  </a:lnTo>
                  <a:lnTo>
                    <a:pt x="204364" y="55601"/>
                  </a:lnTo>
                  <a:lnTo>
                    <a:pt x="212238" y="64277"/>
                  </a:lnTo>
                  <a:lnTo>
                    <a:pt x="219849" y="73409"/>
                  </a:lnTo>
                  <a:lnTo>
                    <a:pt x="227274" y="82925"/>
                  </a:lnTo>
                  <a:lnTo>
                    <a:pt x="234564" y="92739"/>
                  </a:lnTo>
                  <a:lnTo>
                    <a:pt x="241597" y="102771"/>
                  </a:lnTo>
                  <a:lnTo>
                    <a:pt x="248093" y="112959"/>
                  </a:lnTo>
                  <a:lnTo>
                    <a:pt x="253935" y="123251"/>
                  </a:lnTo>
                  <a:lnTo>
                    <a:pt x="258826" y="133544"/>
                  </a:lnTo>
                  <a:lnTo>
                    <a:pt x="262591" y="144899"/>
                  </a:lnTo>
                  <a:lnTo>
                    <a:pt x="264443" y="160548"/>
                  </a:lnTo>
                  <a:lnTo>
                    <a:pt x="263212" y="185949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88868" y="1567589"/>
              <a:ext cx="133019" cy="253842"/>
            </a:xfrm>
            <a:custGeom>
              <a:avLst/>
              <a:gdLst/>
              <a:ahLst/>
              <a:cxnLst/>
              <a:rect l="0" t="0" r="0" b="0"/>
              <a:pathLst>
                <a:path w="133019" h="253842">
                  <a:moveTo>
                    <a:pt x="133018" y="32742"/>
                  </a:moveTo>
                  <a:lnTo>
                    <a:pt x="127016" y="24075"/>
                  </a:lnTo>
                  <a:lnTo>
                    <a:pt x="120171" y="17009"/>
                  </a:lnTo>
                  <a:lnTo>
                    <a:pt x="111783" y="10912"/>
                  </a:lnTo>
                  <a:lnTo>
                    <a:pt x="102156" y="5856"/>
                  </a:lnTo>
                  <a:lnTo>
                    <a:pt x="91842" y="2291"/>
                  </a:lnTo>
                  <a:lnTo>
                    <a:pt x="81238" y="343"/>
                  </a:lnTo>
                  <a:lnTo>
                    <a:pt x="70713" y="0"/>
                  </a:lnTo>
                  <a:lnTo>
                    <a:pt x="60661" y="1282"/>
                  </a:lnTo>
                  <a:lnTo>
                    <a:pt x="51247" y="4041"/>
                  </a:lnTo>
                  <a:lnTo>
                    <a:pt x="42607" y="8332"/>
                  </a:lnTo>
                  <a:lnTo>
                    <a:pt x="34942" y="14485"/>
                  </a:lnTo>
                  <a:lnTo>
                    <a:pt x="28266" y="22513"/>
                  </a:lnTo>
                  <a:lnTo>
                    <a:pt x="22440" y="32156"/>
                  </a:lnTo>
                  <a:lnTo>
                    <a:pt x="17285" y="43071"/>
                  </a:lnTo>
                  <a:lnTo>
                    <a:pt x="12633" y="54929"/>
                  </a:lnTo>
                  <a:lnTo>
                    <a:pt x="8506" y="67467"/>
                  </a:lnTo>
                  <a:lnTo>
                    <a:pt x="5105" y="80481"/>
                  </a:lnTo>
                  <a:lnTo>
                    <a:pt x="2488" y="93825"/>
                  </a:lnTo>
                  <a:lnTo>
                    <a:pt x="731" y="107395"/>
                  </a:lnTo>
                  <a:lnTo>
                    <a:pt x="0" y="121118"/>
                  </a:lnTo>
                  <a:lnTo>
                    <a:pt x="289" y="134940"/>
                  </a:lnTo>
                  <a:lnTo>
                    <a:pt x="1449" y="148663"/>
                  </a:lnTo>
                  <a:lnTo>
                    <a:pt x="3290" y="161958"/>
                  </a:lnTo>
                  <a:lnTo>
                    <a:pt x="5646" y="174675"/>
                  </a:lnTo>
                  <a:lnTo>
                    <a:pt x="8702" y="186673"/>
                  </a:lnTo>
                  <a:lnTo>
                    <a:pt x="12963" y="197737"/>
                  </a:lnTo>
                  <a:lnTo>
                    <a:pt x="18609" y="207843"/>
                  </a:lnTo>
                  <a:lnTo>
                    <a:pt x="25520" y="216952"/>
                  </a:lnTo>
                  <a:lnTo>
                    <a:pt x="33455" y="224932"/>
                  </a:lnTo>
                  <a:lnTo>
                    <a:pt x="42169" y="231816"/>
                  </a:lnTo>
                  <a:lnTo>
                    <a:pt x="51612" y="237611"/>
                  </a:lnTo>
                  <a:lnTo>
                    <a:pt x="61929" y="242213"/>
                  </a:lnTo>
                  <a:lnTo>
                    <a:pt x="73113" y="245681"/>
                  </a:lnTo>
                  <a:lnTo>
                    <a:pt x="84627" y="248202"/>
                  </a:lnTo>
                  <a:lnTo>
                    <a:pt x="96720" y="250260"/>
                  </a:lnTo>
                  <a:lnTo>
                    <a:pt x="111573" y="252036"/>
                  </a:lnTo>
                  <a:lnTo>
                    <a:pt x="133018" y="253841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06113" y="1549079"/>
              <a:ext cx="205719" cy="266344"/>
            </a:xfrm>
            <a:custGeom>
              <a:avLst/>
              <a:gdLst/>
              <a:ahLst/>
              <a:cxnLst/>
              <a:rect l="0" t="0" r="0" b="0"/>
              <a:pathLst>
                <a:path w="205719" h="266344">
                  <a:moveTo>
                    <a:pt x="0" y="156537"/>
                  </a:moveTo>
                  <a:lnTo>
                    <a:pt x="8802" y="150737"/>
                  </a:lnTo>
                  <a:lnTo>
                    <a:pt x="17148" y="145812"/>
                  </a:lnTo>
                  <a:lnTo>
                    <a:pt x="25856" y="141310"/>
                  </a:lnTo>
                  <a:lnTo>
                    <a:pt x="35322" y="137089"/>
                  </a:lnTo>
                  <a:lnTo>
                    <a:pt x="46114" y="133075"/>
                  </a:lnTo>
                  <a:lnTo>
                    <a:pt x="58408" y="129214"/>
                  </a:lnTo>
                  <a:lnTo>
                    <a:pt x="71900" y="125461"/>
                  </a:lnTo>
                  <a:lnTo>
                    <a:pt x="86019" y="121786"/>
                  </a:lnTo>
                  <a:lnTo>
                    <a:pt x="100360" y="118164"/>
                  </a:lnTo>
                  <a:lnTo>
                    <a:pt x="114562" y="114578"/>
                  </a:lnTo>
                  <a:lnTo>
                    <a:pt x="128244" y="111017"/>
                  </a:lnTo>
                  <a:lnTo>
                    <a:pt x="141256" y="107469"/>
                  </a:lnTo>
                  <a:lnTo>
                    <a:pt x="153637" y="103764"/>
                  </a:lnTo>
                  <a:lnTo>
                    <a:pt x="165499" y="99590"/>
                  </a:lnTo>
                  <a:lnTo>
                    <a:pt x="176948" y="94808"/>
                  </a:lnTo>
                  <a:lnTo>
                    <a:pt x="187434" y="89121"/>
                  </a:lnTo>
                  <a:lnTo>
                    <a:pt x="195815" y="82013"/>
                  </a:lnTo>
                  <a:lnTo>
                    <a:pt x="201628" y="73347"/>
                  </a:lnTo>
                  <a:lnTo>
                    <a:pt x="204886" y="63612"/>
                  </a:lnTo>
                  <a:lnTo>
                    <a:pt x="205718" y="53700"/>
                  </a:lnTo>
                  <a:lnTo>
                    <a:pt x="204457" y="44150"/>
                  </a:lnTo>
                  <a:lnTo>
                    <a:pt x="201376" y="35132"/>
                  </a:lnTo>
                  <a:lnTo>
                    <a:pt x="196583" y="26622"/>
                  </a:lnTo>
                  <a:lnTo>
                    <a:pt x="190289" y="18544"/>
                  </a:lnTo>
                  <a:lnTo>
                    <a:pt x="182626" y="11290"/>
                  </a:lnTo>
                  <a:lnTo>
                    <a:pt x="173582" y="5695"/>
                  </a:lnTo>
                  <a:lnTo>
                    <a:pt x="163279" y="2079"/>
                  </a:lnTo>
                  <a:lnTo>
                    <a:pt x="152106" y="293"/>
                  </a:lnTo>
                  <a:lnTo>
                    <a:pt x="140615" y="0"/>
                  </a:lnTo>
                  <a:lnTo>
                    <a:pt x="129148" y="848"/>
                  </a:lnTo>
                  <a:lnTo>
                    <a:pt x="117838" y="2855"/>
                  </a:lnTo>
                  <a:lnTo>
                    <a:pt x="106712" y="6396"/>
                  </a:lnTo>
                  <a:lnTo>
                    <a:pt x="95755" y="11553"/>
                  </a:lnTo>
                  <a:lnTo>
                    <a:pt x="85261" y="18132"/>
                  </a:lnTo>
                  <a:lnTo>
                    <a:pt x="75812" y="25844"/>
                  </a:lnTo>
                  <a:lnTo>
                    <a:pt x="67641" y="34402"/>
                  </a:lnTo>
                  <a:lnTo>
                    <a:pt x="60662" y="43573"/>
                  </a:lnTo>
                  <a:lnTo>
                    <a:pt x="54658" y="53173"/>
                  </a:lnTo>
                  <a:lnTo>
                    <a:pt x="49399" y="63076"/>
                  </a:lnTo>
                  <a:lnTo>
                    <a:pt x="44849" y="73353"/>
                  </a:lnTo>
                  <a:lnTo>
                    <a:pt x="41157" y="84243"/>
                  </a:lnTo>
                  <a:lnTo>
                    <a:pt x="38340" y="95838"/>
                  </a:lnTo>
                  <a:lnTo>
                    <a:pt x="36447" y="108236"/>
                  </a:lnTo>
                  <a:lnTo>
                    <a:pt x="35625" y="121623"/>
                  </a:lnTo>
                  <a:lnTo>
                    <a:pt x="35852" y="135994"/>
                  </a:lnTo>
                  <a:lnTo>
                    <a:pt x="36970" y="150882"/>
                  </a:lnTo>
                  <a:lnTo>
                    <a:pt x="38785" y="165490"/>
                  </a:lnTo>
                  <a:lnTo>
                    <a:pt x="41118" y="179380"/>
                  </a:lnTo>
                  <a:lnTo>
                    <a:pt x="43988" y="192315"/>
                  </a:lnTo>
                  <a:lnTo>
                    <a:pt x="47592" y="204083"/>
                  </a:lnTo>
                  <a:lnTo>
                    <a:pt x="51980" y="214700"/>
                  </a:lnTo>
                  <a:lnTo>
                    <a:pt x="57062" y="224339"/>
                  </a:lnTo>
                  <a:lnTo>
                    <a:pt x="62698" y="233216"/>
                  </a:lnTo>
                  <a:lnTo>
                    <a:pt x="68758" y="241519"/>
                  </a:lnTo>
                  <a:lnTo>
                    <a:pt x="75455" y="249082"/>
                  </a:lnTo>
                  <a:lnTo>
                    <a:pt x="83315" y="255410"/>
                  </a:lnTo>
                  <a:lnTo>
                    <a:pt x="92526" y="260328"/>
                  </a:lnTo>
                  <a:lnTo>
                    <a:pt x="102814" y="263801"/>
                  </a:lnTo>
                  <a:lnTo>
                    <a:pt x="113638" y="265765"/>
                  </a:lnTo>
                  <a:lnTo>
                    <a:pt x="124612" y="266343"/>
                  </a:lnTo>
                  <a:lnTo>
                    <a:pt x="135300" y="265749"/>
                  </a:lnTo>
                  <a:lnTo>
                    <a:pt x="146284" y="264026"/>
                  </a:lnTo>
                  <a:lnTo>
                    <a:pt x="159642" y="259909"/>
                  </a:lnTo>
                  <a:lnTo>
                    <a:pt x="178985" y="251294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64124" y="164244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3"/>
                  </a:lnTo>
                  <a:lnTo>
                    <a:pt x="2736" y="46624"/>
                  </a:lnTo>
                  <a:lnTo>
                    <a:pt x="1888" y="59284"/>
                  </a:lnTo>
                  <a:lnTo>
                    <a:pt x="1290" y="72344"/>
                  </a:lnTo>
                  <a:lnTo>
                    <a:pt x="876" y="85869"/>
                  </a:lnTo>
                  <a:lnTo>
                    <a:pt x="592" y="100083"/>
                  </a:lnTo>
                  <a:lnTo>
                    <a:pt x="398" y="115042"/>
                  </a:lnTo>
                  <a:lnTo>
                    <a:pt x="267" y="130484"/>
                  </a:lnTo>
                  <a:lnTo>
                    <a:pt x="164" y="147743"/>
                  </a:lnTo>
                  <a:lnTo>
                    <a:pt x="81" y="171689"/>
                  </a:lnTo>
                  <a:lnTo>
                    <a:pt x="0" y="21057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95709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94012" y="1573347"/>
              <a:ext cx="199915" cy="280341"/>
            </a:xfrm>
            <a:custGeom>
              <a:avLst/>
              <a:gdLst/>
              <a:ahLst/>
              <a:cxnLst/>
              <a:rect l="0" t="0" r="0" b="0"/>
              <a:pathLst>
                <a:path w="199915" h="280341">
                  <a:moveTo>
                    <a:pt x="122796" y="16456"/>
                  </a:moveTo>
                  <a:lnTo>
                    <a:pt x="116727" y="10722"/>
                  </a:lnTo>
                  <a:lnTo>
                    <a:pt x="109242" y="6438"/>
                  </a:lnTo>
                  <a:lnTo>
                    <a:pt x="99558" y="3237"/>
                  </a:lnTo>
                  <a:lnTo>
                    <a:pt x="88071" y="1048"/>
                  </a:lnTo>
                  <a:lnTo>
                    <a:pt x="75440" y="0"/>
                  </a:lnTo>
                  <a:lnTo>
                    <a:pt x="62174" y="67"/>
                  </a:lnTo>
                  <a:lnTo>
                    <a:pt x="48898" y="1409"/>
                  </a:lnTo>
                  <a:lnTo>
                    <a:pt x="36388" y="4434"/>
                  </a:lnTo>
                  <a:lnTo>
                    <a:pt x="25000" y="9210"/>
                  </a:lnTo>
                  <a:lnTo>
                    <a:pt x="15208" y="15518"/>
                  </a:lnTo>
                  <a:lnTo>
                    <a:pt x="7751" y="23039"/>
                  </a:lnTo>
                  <a:lnTo>
                    <a:pt x="2816" y="31462"/>
                  </a:lnTo>
                  <a:lnTo>
                    <a:pt x="281" y="40369"/>
                  </a:lnTo>
                  <a:lnTo>
                    <a:pt x="0" y="49261"/>
                  </a:lnTo>
                  <a:lnTo>
                    <a:pt x="1663" y="57861"/>
                  </a:lnTo>
                  <a:lnTo>
                    <a:pt x="5029" y="65938"/>
                  </a:lnTo>
                  <a:lnTo>
                    <a:pt x="10020" y="73217"/>
                  </a:lnTo>
                  <a:lnTo>
                    <a:pt x="16445" y="79632"/>
                  </a:lnTo>
                  <a:lnTo>
                    <a:pt x="24028" y="85280"/>
                  </a:lnTo>
                  <a:lnTo>
                    <a:pt x="32487" y="90315"/>
                  </a:lnTo>
                  <a:lnTo>
                    <a:pt x="41584" y="94893"/>
                  </a:lnTo>
                  <a:lnTo>
                    <a:pt x="51132" y="99139"/>
                  </a:lnTo>
                  <a:lnTo>
                    <a:pt x="60995" y="103152"/>
                  </a:lnTo>
                  <a:lnTo>
                    <a:pt x="71073" y="107002"/>
                  </a:lnTo>
                  <a:lnTo>
                    <a:pt x="81298" y="110743"/>
                  </a:lnTo>
                  <a:lnTo>
                    <a:pt x="91622" y="114407"/>
                  </a:lnTo>
                  <a:lnTo>
                    <a:pt x="102010" y="118025"/>
                  </a:lnTo>
                  <a:lnTo>
                    <a:pt x="112274" y="121778"/>
                  </a:lnTo>
                  <a:lnTo>
                    <a:pt x="122093" y="125982"/>
                  </a:lnTo>
                  <a:lnTo>
                    <a:pt x="131327" y="130776"/>
                  </a:lnTo>
                  <a:lnTo>
                    <a:pt x="140003" y="136132"/>
                  </a:lnTo>
                  <a:lnTo>
                    <a:pt x="148216" y="141952"/>
                  </a:lnTo>
                  <a:lnTo>
                    <a:pt x="156077" y="148131"/>
                  </a:lnTo>
                  <a:lnTo>
                    <a:pt x="163678" y="154738"/>
                  </a:lnTo>
                  <a:lnTo>
                    <a:pt x="171097" y="162004"/>
                  </a:lnTo>
                  <a:lnTo>
                    <a:pt x="178379" y="170008"/>
                  </a:lnTo>
                  <a:lnTo>
                    <a:pt x="185236" y="178841"/>
                  </a:lnTo>
                  <a:lnTo>
                    <a:pt x="191082" y="188681"/>
                  </a:lnTo>
                  <a:lnTo>
                    <a:pt x="195669" y="199521"/>
                  </a:lnTo>
                  <a:lnTo>
                    <a:pt x="198747" y="211055"/>
                  </a:lnTo>
                  <a:lnTo>
                    <a:pt x="199914" y="222790"/>
                  </a:lnTo>
                  <a:lnTo>
                    <a:pt x="199135" y="234411"/>
                  </a:lnTo>
                  <a:lnTo>
                    <a:pt x="196510" y="245484"/>
                  </a:lnTo>
                  <a:lnTo>
                    <a:pt x="192090" y="255387"/>
                  </a:lnTo>
                  <a:lnTo>
                    <a:pt x="186078" y="263886"/>
                  </a:lnTo>
                  <a:lnTo>
                    <a:pt x="178621" y="270762"/>
                  </a:lnTo>
                  <a:lnTo>
                    <a:pt x="169721" y="275639"/>
                  </a:lnTo>
                  <a:lnTo>
                    <a:pt x="159515" y="278517"/>
                  </a:lnTo>
                  <a:lnTo>
                    <a:pt x="148239" y="279842"/>
                  </a:lnTo>
                  <a:lnTo>
                    <a:pt x="136146" y="280292"/>
                  </a:lnTo>
                  <a:lnTo>
                    <a:pt x="123462" y="280340"/>
                  </a:lnTo>
                  <a:lnTo>
                    <a:pt x="110521" y="280072"/>
                  </a:lnTo>
                  <a:lnTo>
                    <a:pt x="97760" y="279294"/>
                  </a:lnTo>
                  <a:lnTo>
                    <a:pt x="85401" y="277927"/>
                  </a:lnTo>
                  <a:lnTo>
                    <a:pt x="73348" y="276170"/>
                  </a:lnTo>
                  <a:lnTo>
                    <a:pt x="59795" y="274261"/>
                  </a:lnTo>
                  <a:lnTo>
                    <a:pt x="40200" y="272032"/>
                  </a:lnTo>
                  <a:lnTo>
                    <a:pt x="6982" y="26914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87058" y="1631893"/>
              <a:ext cx="261461" cy="231979"/>
            </a:xfrm>
            <a:custGeom>
              <a:avLst/>
              <a:gdLst/>
              <a:ahLst/>
              <a:cxnLst/>
              <a:rect l="0" t="0" r="0" b="0"/>
              <a:pathLst>
                <a:path w="261461" h="231979">
                  <a:moveTo>
                    <a:pt x="156175" y="94780"/>
                  </a:moveTo>
                  <a:lnTo>
                    <a:pt x="156040" y="83112"/>
                  </a:lnTo>
                  <a:lnTo>
                    <a:pt x="154760" y="72623"/>
                  </a:lnTo>
                  <a:lnTo>
                    <a:pt x="152167" y="62321"/>
                  </a:lnTo>
                  <a:lnTo>
                    <a:pt x="148447" y="52020"/>
                  </a:lnTo>
                  <a:lnTo>
                    <a:pt x="143815" y="41676"/>
                  </a:lnTo>
                  <a:lnTo>
                    <a:pt x="138473" y="31301"/>
                  </a:lnTo>
                  <a:lnTo>
                    <a:pt x="132280" y="21391"/>
                  </a:lnTo>
                  <a:lnTo>
                    <a:pt x="124769" y="12878"/>
                  </a:lnTo>
                  <a:lnTo>
                    <a:pt x="115797" y="6171"/>
                  </a:lnTo>
                  <a:lnTo>
                    <a:pt x="105670" y="1671"/>
                  </a:lnTo>
                  <a:lnTo>
                    <a:pt x="94956" y="0"/>
                  </a:lnTo>
                  <a:lnTo>
                    <a:pt x="84052" y="1215"/>
                  </a:lnTo>
                  <a:lnTo>
                    <a:pt x="73308" y="4928"/>
                  </a:lnTo>
                  <a:lnTo>
                    <a:pt x="63100" y="10610"/>
                  </a:lnTo>
                  <a:lnTo>
                    <a:pt x="53577" y="17760"/>
                  </a:lnTo>
                  <a:lnTo>
                    <a:pt x="44862" y="26133"/>
                  </a:lnTo>
                  <a:lnTo>
                    <a:pt x="37147" y="35720"/>
                  </a:lnTo>
                  <a:lnTo>
                    <a:pt x="30436" y="46420"/>
                  </a:lnTo>
                  <a:lnTo>
                    <a:pt x="24588" y="57874"/>
                  </a:lnTo>
                  <a:lnTo>
                    <a:pt x="19417" y="69561"/>
                  </a:lnTo>
                  <a:lnTo>
                    <a:pt x="14754" y="81169"/>
                  </a:lnTo>
                  <a:lnTo>
                    <a:pt x="10620" y="92743"/>
                  </a:lnTo>
                  <a:lnTo>
                    <a:pt x="7216" y="104580"/>
                  </a:lnTo>
                  <a:lnTo>
                    <a:pt x="4591" y="116842"/>
                  </a:lnTo>
                  <a:lnTo>
                    <a:pt x="2658" y="129535"/>
                  </a:lnTo>
                  <a:lnTo>
                    <a:pt x="1278" y="142596"/>
                  </a:lnTo>
                  <a:lnTo>
                    <a:pt x="321" y="155938"/>
                  </a:lnTo>
                  <a:lnTo>
                    <a:pt x="0" y="169322"/>
                  </a:lnTo>
                  <a:lnTo>
                    <a:pt x="842" y="182381"/>
                  </a:lnTo>
                  <a:lnTo>
                    <a:pt x="3049" y="194927"/>
                  </a:lnTo>
                  <a:lnTo>
                    <a:pt x="6837" y="206469"/>
                  </a:lnTo>
                  <a:lnTo>
                    <a:pt x="12586" y="216162"/>
                  </a:lnTo>
                  <a:lnTo>
                    <a:pt x="20301" y="223707"/>
                  </a:lnTo>
                  <a:lnTo>
                    <a:pt x="29380" y="228958"/>
                  </a:lnTo>
                  <a:lnTo>
                    <a:pt x="38843" y="231674"/>
                  </a:lnTo>
                  <a:lnTo>
                    <a:pt x="48088" y="231978"/>
                  </a:lnTo>
                  <a:lnTo>
                    <a:pt x="56902" y="230100"/>
                  </a:lnTo>
                  <a:lnTo>
                    <a:pt x="65273" y="226190"/>
                  </a:lnTo>
                  <a:lnTo>
                    <a:pt x="73271" y="220524"/>
                  </a:lnTo>
                  <a:lnTo>
                    <a:pt x="80982" y="213300"/>
                  </a:lnTo>
                  <a:lnTo>
                    <a:pt x="88480" y="204558"/>
                  </a:lnTo>
                  <a:lnTo>
                    <a:pt x="95819" y="194457"/>
                  </a:lnTo>
                  <a:lnTo>
                    <a:pt x="102716" y="183252"/>
                  </a:lnTo>
                  <a:lnTo>
                    <a:pt x="108590" y="171207"/>
                  </a:lnTo>
                  <a:lnTo>
                    <a:pt x="113221" y="158580"/>
                  </a:lnTo>
                  <a:lnTo>
                    <a:pt x="117252" y="146709"/>
                  </a:lnTo>
                  <a:lnTo>
                    <a:pt x="121756" y="139132"/>
                  </a:lnTo>
                  <a:lnTo>
                    <a:pt x="126560" y="137729"/>
                  </a:lnTo>
                  <a:lnTo>
                    <a:pt x="130951" y="140642"/>
                  </a:lnTo>
                  <a:lnTo>
                    <a:pt x="135081" y="146090"/>
                  </a:lnTo>
                  <a:lnTo>
                    <a:pt x="139433" y="152775"/>
                  </a:lnTo>
                  <a:lnTo>
                    <a:pt x="144270" y="159952"/>
                  </a:lnTo>
                  <a:lnTo>
                    <a:pt x="149793" y="167104"/>
                  </a:lnTo>
                  <a:lnTo>
                    <a:pt x="156241" y="173777"/>
                  </a:lnTo>
                  <a:lnTo>
                    <a:pt x="163649" y="179794"/>
                  </a:lnTo>
                  <a:lnTo>
                    <a:pt x="171890" y="185179"/>
                  </a:lnTo>
                  <a:lnTo>
                    <a:pt x="180791" y="190041"/>
                  </a:lnTo>
                  <a:lnTo>
                    <a:pt x="190182" y="194493"/>
                  </a:lnTo>
                  <a:lnTo>
                    <a:pt x="199928" y="198317"/>
                  </a:lnTo>
                  <a:lnTo>
                    <a:pt x="209922" y="200983"/>
                  </a:lnTo>
                  <a:lnTo>
                    <a:pt x="220074" y="202298"/>
                  </a:lnTo>
                  <a:lnTo>
                    <a:pt x="229876" y="202533"/>
                  </a:lnTo>
                  <a:lnTo>
                    <a:pt x="239359" y="202267"/>
                  </a:lnTo>
                  <a:lnTo>
                    <a:pt x="249356" y="201476"/>
                  </a:lnTo>
                  <a:lnTo>
                    <a:pt x="261460" y="20006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48517" y="1400290"/>
              <a:ext cx="319028" cy="479840"/>
            </a:xfrm>
            <a:custGeom>
              <a:avLst/>
              <a:gdLst/>
              <a:ahLst/>
              <a:cxnLst/>
              <a:rect l="0" t="0" r="0" b="0"/>
              <a:pathLst>
                <a:path w="319028" h="47984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5" y="92503"/>
                  </a:lnTo>
                  <a:lnTo>
                    <a:pt x="3728" y="111019"/>
                  </a:lnTo>
                  <a:lnTo>
                    <a:pt x="5376" y="130272"/>
                  </a:lnTo>
                  <a:lnTo>
                    <a:pt x="6783" y="150072"/>
                  </a:lnTo>
                  <a:lnTo>
                    <a:pt x="8048" y="170264"/>
                  </a:lnTo>
                  <a:lnTo>
                    <a:pt x="9505" y="190731"/>
                  </a:lnTo>
                  <a:lnTo>
                    <a:pt x="11332" y="211388"/>
                  </a:lnTo>
                  <a:lnTo>
                    <a:pt x="13389" y="232175"/>
                  </a:lnTo>
                  <a:lnTo>
                    <a:pt x="15317" y="253051"/>
                  </a:lnTo>
                  <a:lnTo>
                    <a:pt x="16911" y="273982"/>
                  </a:lnTo>
                  <a:lnTo>
                    <a:pt x="18133" y="294785"/>
                  </a:lnTo>
                  <a:lnTo>
                    <a:pt x="19029" y="315139"/>
                  </a:lnTo>
                  <a:lnTo>
                    <a:pt x="19667" y="334901"/>
                  </a:lnTo>
                  <a:lnTo>
                    <a:pt x="20111" y="353936"/>
                  </a:lnTo>
                  <a:lnTo>
                    <a:pt x="20417" y="372032"/>
                  </a:lnTo>
                  <a:lnTo>
                    <a:pt x="20621" y="389137"/>
                  </a:lnTo>
                  <a:lnTo>
                    <a:pt x="20574" y="404191"/>
                  </a:lnTo>
                  <a:lnTo>
                    <a:pt x="19450" y="413775"/>
                  </a:lnTo>
                  <a:lnTo>
                    <a:pt x="17194" y="415690"/>
                  </a:lnTo>
                  <a:lnTo>
                    <a:pt x="15137" y="411460"/>
                  </a:lnTo>
                  <a:lnTo>
                    <a:pt x="13805" y="403247"/>
                  </a:lnTo>
                  <a:lnTo>
                    <a:pt x="13424" y="393037"/>
                  </a:lnTo>
                  <a:lnTo>
                    <a:pt x="13986" y="382045"/>
                  </a:lnTo>
                  <a:lnTo>
                    <a:pt x="15351" y="370858"/>
                  </a:lnTo>
                  <a:lnTo>
                    <a:pt x="17341" y="359715"/>
                  </a:lnTo>
                  <a:lnTo>
                    <a:pt x="19798" y="348694"/>
                  </a:lnTo>
                  <a:lnTo>
                    <a:pt x="22753" y="337964"/>
                  </a:lnTo>
                  <a:lnTo>
                    <a:pt x="26415" y="327813"/>
                  </a:lnTo>
                  <a:lnTo>
                    <a:pt x="30847" y="318351"/>
                  </a:lnTo>
                  <a:lnTo>
                    <a:pt x="36128" y="309688"/>
                  </a:lnTo>
                  <a:lnTo>
                    <a:pt x="42430" y="302013"/>
                  </a:lnTo>
                  <a:lnTo>
                    <a:pt x="49747" y="295332"/>
                  </a:lnTo>
                  <a:lnTo>
                    <a:pt x="57932" y="289506"/>
                  </a:lnTo>
                  <a:lnTo>
                    <a:pt x="66797" y="284350"/>
                  </a:lnTo>
                  <a:lnTo>
                    <a:pt x="76180" y="279702"/>
                  </a:lnTo>
                  <a:lnTo>
                    <a:pt x="86428" y="275748"/>
                  </a:lnTo>
                  <a:lnTo>
                    <a:pt x="98358" y="272996"/>
                  </a:lnTo>
                  <a:lnTo>
                    <a:pt x="112264" y="271628"/>
                  </a:lnTo>
                  <a:lnTo>
                    <a:pt x="127502" y="271523"/>
                  </a:lnTo>
                  <a:lnTo>
                    <a:pt x="142808" y="272441"/>
                  </a:lnTo>
                  <a:lnTo>
                    <a:pt x="157436" y="274136"/>
                  </a:lnTo>
                  <a:lnTo>
                    <a:pt x="171340" y="276562"/>
                  </a:lnTo>
                  <a:lnTo>
                    <a:pt x="184891" y="279860"/>
                  </a:lnTo>
                  <a:lnTo>
                    <a:pt x="198369" y="284043"/>
                  </a:lnTo>
                  <a:lnTo>
                    <a:pt x="211743" y="289156"/>
                  </a:lnTo>
                  <a:lnTo>
                    <a:pt x="224743" y="295345"/>
                  </a:lnTo>
                  <a:lnTo>
                    <a:pt x="237233" y="302585"/>
                  </a:lnTo>
                  <a:lnTo>
                    <a:pt x="249064" y="310719"/>
                  </a:lnTo>
                  <a:lnTo>
                    <a:pt x="260010" y="319549"/>
                  </a:lnTo>
                  <a:lnTo>
                    <a:pt x="270037" y="328891"/>
                  </a:lnTo>
                  <a:lnTo>
                    <a:pt x="279263" y="338433"/>
                  </a:lnTo>
                  <a:lnTo>
                    <a:pt x="287853" y="347759"/>
                  </a:lnTo>
                  <a:lnTo>
                    <a:pt x="295959" y="356668"/>
                  </a:lnTo>
                  <a:lnTo>
                    <a:pt x="303388" y="365463"/>
                  </a:lnTo>
                  <a:lnTo>
                    <a:pt x="309627" y="374821"/>
                  </a:lnTo>
                  <a:lnTo>
                    <a:pt x="314481" y="385077"/>
                  </a:lnTo>
                  <a:lnTo>
                    <a:pt x="317739" y="395916"/>
                  </a:lnTo>
                  <a:lnTo>
                    <a:pt x="319027" y="406585"/>
                  </a:lnTo>
                  <a:lnTo>
                    <a:pt x="318334" y="416651"/>
                  </a:lnTo>
                  <a:lnTo>
                    <a:pt x="315937" y="426019"/>
                  </a:lnTo>
                  <a:lnTo>
                    <a:pt x="312202" y="434764"/>
                  </a:lnTo>
                  <a:lnTo>
                    <a:pt x="307468" y="443008"/>
                  </a:lnTo>
                  <a:lnTo>
                    <a:pt x="301853" y="450714"/>
                  </a:lnTo>
                  <a:lnTo>
                    <a:pt x="295261" y="457677"/>
                  </a:lnTo>
                  <a:lnTo>
                    <a:pt x="287713" y="463843"/>
                  </a:lnTo>
                  <a:lnTo>
                    <a:pt x="279187" y="469138"/>
                  </a:lnTo>
                  <a:lnTo>
                    <a:pt x="269555" y="473397"/>
                  </a:lnTo>
                  <a:lnTo>
                    <a:pt x="258853" y="476627"/>
                  </a:lnTo>
                  <a:lnTo>
                    <a:pt x="247411" y="478813"/>
                  </a:lnTo>
                  <a:lnTo>
                    <a:pt x="235739" y="479839"/>
                  </a:lnTo>
                  <a:lnTo>
                    <a:pt x="224141" y="479752"/>
                  </a:lnTo>
                  <a:lnTo>
                    <a:pt x="212404" y="478729"/>
                  </a:lnTo>
                  <a:lnTo>
                    <a:pt x="199926" y="476980"/>
                  </a:lnTo>
                  <a:lnTo>
                    <a:pt x="186422" y="474694"/>
                  </a:lnTo>
                  <a:lnTo>
                    <a:pt x="172079" y="472026"/>
                  </a:lnTo>
                  <a:lnTo>
                    <a:pt x="157373" y="469090"/>
                  </a:lnTo>
                  <a:lnTo>
                    <a:pt x="142626" y="465973"/>
                  </a:lnTo>
                  <a:lnTo>
                    <a:pt x="127977" y="462898"/>
                  </a:lnTo>
                  <a:lnTo>
                    <a:pt x="113462" y="460214"/>
                  </a:lnTo>
                  <a:lnTo>
                    <a:pt x="99077" y="458080"/>
                  </a:lnTo>
                  <a:lnTo>
                    <a:pt x="84960" y="456648"/>
                  </a:lnTo>
                  <a:lnTo>
                    <a:pt x="71394" y="456136"/>
                  </a:lnTo>
                  <a:lnTo>
                    <a:pt x="58496" y="456566"/>
                  </a:lnTo>
                  <a:lnTo>
                    <a:pt x="46477" y="457659"/>
                  </a:lnTo>
                  <a:lnTo>
                    <a:pt x="34437" y="459034"/>
                  </a:lnTo>
                  <a:lnTo>
                    <a:pt x="20202" y="460812"/>
                  </a:lnTo>
                  <a:lnTo>
                    <a:pt x="0" y="463254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21562" y="1695088"/>
              <a:ext cx="127573" cy="190094"/>
            </a:xfrm>
            <a:custGeom>
              <a:avLst/>
              <a:gdLst/>
              <a:ahLst/>
              <a:cxnLst/>
              <a:rect l="0" t="0" r="0" b="0"/>
              <a:pathLst>
                <a:path w="127573" h="190094">
                  <a:moveTo>
                    <a:pt x="90210" y="0"/>
                  </a:moveTo>
                  <a:lnTo>
                    <a:pt x="81408" y="3000"/>
                  </a:lnTo>
                  <a:lnTo>
                    <a:pt x="73062" y="6423"/>
                  </a:lnTo>
                  <a:lnTo>
                    <a:pt x="64367" y="10619"/>
                  </a:lnTo>
                  <a:lnTo>
                    <a:pt x="55420" y="15519"/>
                  </a:lnTo>
                  <a:lnTo>
                    <a:pt x="46573" y="21001"/>
                  </a:lnTo>
                  <a:lnTo>
                    <a:pt x="38038" y="26936"/>
                  </a:lnTo>
                  <a:lnTo>
                    <a:pt x="30023" y="33370"/>
                  </a:lnTo>
                  <a:lnTo>
                    <a:pt x="22794" y="40517"/>
                  </a:lnTo>
                  <a:lnTo>
                    <a:pt x="16421" y="48439"/>
                  </a:lnTo>
                  <a:lnTo>
                    <a:pt x="10974" y="57216"/>
                  </a:lnTo>
                  <a:lnTo>
                    <a:pt x="6606" y="67018"/>
                  </a:lnTo>
                  <a:lnTo>
                    <a:pt x="3300" y="77837"/>
                  </a:lnTo>
                  <a:lnTo>
                    <a:pt x="1062" y="89527"/>
                  </a:lnTo>
                  <a:lnTo>
                    <a:pt x="0" y="101898"/>
                  </a:lnTo>
                  <a:lnTo>
                    <a:pt x="67" y="114765"/>
                  </a:lnTo>
                  <a:lnTo>
                    <a:pt x="1246" y="127658"/>
                  </a:lnTo>
                  <a:lnTo>
                    <a:pt x="3633" y="139854"/>
                  </a:lnTo>
                  <a:lnTo>
                    <a:pt x="7168" y="151012"/>
                  </a:lnTo>
                  <a:lnTo>
                    <a:pt x="11830" y="160976"/>
                  </a:lnTo>
                  <a:lnTo>
                    <a:pt x="17707" y="169605"/>
                  </a:lnTo>
                  <a:lnTo>
                    <a:pt x="24740" y="176957"/>
                  </a:lnTo>
                  <a:lnTo>
                    <a:pt x="32902" y="182911"/>
                  </a:lnTo>
                  <a:lnTo>
                    <a:pt x="42285" y="187097"/>
                  </a:lnTo>
                  <a:lnTo>
                    <a:pt x="52810" y="189466"/>
                  </a:lnTo>
                  <a:lnTo>
                    <a:pt x="63961" y="190093"/>
                  </a:lnTo>
                  <a:lnTo>
                    <a:pt x="74906" y="189002"/>
                  </a:lnTo>
                  <a:lnTo>
                    <a:pt x="85184" y="186375"/>
                  </a:lnTo>
                  <a:lnTo>
                    <a:pt x="94540" y="182342"/>
                  </a:lnTo>
                  <a:lnTo>
                    <a:pt x="102753" y="176895"/>
                  </a:lnTo>
                  <a:lnTo>
                    <a:pt x="109825" y="170154"/>
                  </a:lnTo>
                  <a:lnTo>
                    <a:pt x="115762" y="162189"/>
                  </a:lnTo>
                  <a:lnTo>
                    <a:pt x="120467" y="152940"/>
                  </a:lnTo>
                  <a:lnTo>
                    <a:pt x="124003" y="142500"/>
                  </a:lnTo>
                  <a:lnTo>
                    <a:pt x="126397" y="131235"/>
                  </a:lnTo>
                  <a:lnTo>
                    <a:pt x="127564" y="119682"/>
                  </a:lnTo>
                  <a:lnTo>
                    <a:pt x="127572" y="108173"/>
                  </a:lnTo>
                  <a:lnTo>
                    <a:pt x="126613" y="96836"/>
                  </a:lnTo>
                  <a:lnTo>
                    <a:pt x="124906" y="85691"/>
                  </a:lnTo>
                  <a:lnTo>
                    <a:pt x="122649" y="74721"/>
                  </a:lnTo>
                  <a:lnTo>
                    <a:pt x="119961" y="64153"/>
                  </a:lnTo>
                  <a:lnTo>
                    <a:pt x="116515" y="53320"/>
                  </a:lnTo>
                  <a:lnTo>
                    <a:pt x="110896" y="40150"/>
                  </a:lnTo>
                  <a:lnTo>
                    <a:pt x="100738" y="2105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09798" y="1705616"/>
              <a:ext cx="150734" cy="181463"/>
            </a:xfrm>
            <a:custGeom>
              <a:avLst/>
              <a:gdLst/>
              <a:ahLst/>
              <a:cxnLst/>
              <a:rect l="0" t="0" r="0" b="0"/>
              <a:pathLst>
                <a:path w="150734" h="181463">
                  <a:moveTo>
                    <a:pt x="17787" y="21057"/>
                  </a:moveTo>
                  <a:lnTo>
                    <a:pt x="14854" y="32725"/>
                  </a:lnTo>
                  <a:lnTo>
                    <a:pt x="12071" y="43214"/>
                  </a:lnTo>
                  <a:lnTo>
                    <a:pt x="9176" y="53521"/>
                  </a:lnTo>
                  <a:lnTo>
                    <a:pt x="6309" y="63994"/>
                  </a:lnTo>
                  <a:lnTo>
                    <a:pt x="3793" y="74986"/>
                  </a:lnTo>
                  <a:lnTo>
                    <a:pt x="1786" y="86625"/>
                  </a:lnTo>
                  <a:lnTo>
                    <a:pt x="446" y="98706"/>
                  </a:lnTo>
                  <a:lnTo>
                    <a:pt x="0" y="110812"/>
                  </a:lnTo>
                  <a:lnTo>
                    <a:pt x="489" y="122690"/>
                  </a:lnTo>
                  <a:lnTo>
                    <a:pt x="2124" y="134105"/>
                  </a:lnTo>
                  <a:lnTo>
                    <a:pt x="5349" y="144771"/>
                  </a:lnTo>
                  <a:lnTo>
                    <a:pt x="10266" y="154599"/>
                  </a:lnTo>
                  <a:lnTo>
                    <a:pt x="16838" y="163351"/>
                  </a:lnTo>
                  <a:lnTo>
                    <a:pt x="25070" y="170559"/>
                  </a:lnTo>
                  <a:lnTo>
                    <a:pt x="34788" y="176103"/>
                  </a:lnTo>
                  <a:lnTo>
                    <a:pt x="45549" y="179843"/>
                  </a:lnTo>
                  <a:lnTo>
                    <a:pt x="56756" y="181462"/>
                  </a:lnTo>
                  <a:lnTo>
                    <a:pt x="68025" y="180991"/>
                  </a:lnTo>
                  <a:lnTo>
                    <a:pt x="79029" y="178575"/>
                  </a:lnTo>
                  <a:lnTo>
                    <a:pt x="89418" y="174295"/>
                  </a:lnTo>
                  <a:lnTo>
                    <a:pt x="99066" y="168382"/>
                  </a:lnTo>
                  <a:lnTo>
                    <a:pt x="107866" y="161160"/>
                  </a:lnTo>
                  <a:lnTo>
                    <a:pt x="115640" y="152951"/>
                  </a:lnTo>
                  <a:lnTo>
                    <a:pt x="122390" y="144026"/>
                  </a:lnTo>
                  <a:lnTo>
                    <a:pt x="128263" y="134595"/>
                  </a:lnTo>
                  <a:lnTo>
                    <a:pt x="133452" y="124812"/>
                  </a:lnTo>
                  <a:lnTo>
                    <a:pt x="138127" y="114777"/>
                  </a:lnTo>
                  <a:lnTo>
                    <a:pt x="142269" y="104242"/>
                  </a:lnTo>
                  <a:lnTo>
                    <a:pt x="145679" y="92645"/>
                  </a:lnTo>
                  <a:lnTo>
                    <a:pt x="148303" y="79776"/>
                  </a:lnTo>
                  <a:lnTo>
                    <a:pt x="150041" y="66106"/>
                  </a:lnTo>
                  <a:lnTo>
                    <a:pt x="150733" y="51054"/>
                  </a:lnTo>
                  <a:lnTo>
                    <a:pt x="149325" y="31060"/>
                  </a:lnTo>
                  <a:lnTo>
                    <a:pt x="144129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69745" y="1473989"/>
              <a:ext cx="10525" cy="442198"/>
            </a:xfrm>
            <a:custGeom>
              <a:avLst/>
              <a:gdLst/>
              <a:ahLst/>
              <a:cxnLst/>
              <a:rect l="0" t="0" r="0" b="0"/>
              <a:pathLst>
                <a:path w="10525" h="442198">
                  <a:moveTo>
                    <a:pt x="10524" y="0"/>
                  </a:moveTo>
                  <a:lnTo>
                    <a:pt x="7657" y="11802"/>
                  </a:lnTo>
                  <a:lnTo>
                    <a:pt x="5515" y="23571"/>
                  </a:lnTo>
                  <a:lnTo>
                    <a:pt x="3912" y="36471"/>
                  </a:lnTo>
                  <a:lnTo>
                    <a:pt x="2732" y="50665"/>
                  </a:lnTo>
                  <a:lnTo>
                    <a:pt x="1883" y="66289"/>
                  </a:lnTo>
                  <a:lnTo>
                    <a:pt x="1285" y="83256"/>
                  </a:lnTo>
                  <a:lnTo>
                    <a:pt x="871" y="101012"/>
                  </a:lnTo>
                  <a:lnTo>
                    <a:pt x="587" y="118684"/>
                  </a:lnTo>
                  <a:lnTo>
                    <a:pt x="394" y="135798"/>
                  </a:lnTo>
                  <a:lnTo>
                    <a:pt x="263" y="152726"/>
                  </a:lnTo>
                  <a:lnTo>
                    <a:pt x="175" y="170457"/>
                  </a:lnTo>
                  <a:lnTo>
                    <a:pt x="115" y="189494"/>
                  </a:lnTo>
                  <a:lnTo>
                    <a:pt x="75" y="209536"/>
                  </a:lnTo>
                  <a:lnTo>
                    <a:pt x="49" y="229768"/>
                  </a:lnTo>
                  <a:lnTo>
                    <a:pt x="31" y="249679"/>
                  </a:lnTo>
                  <a:lnTo>
                    <a:pt x="20" y="269100"/>
                  </a:lnTo>
                  <a:lnTo>
                    <a:pt x="11" y="288047"/>
                  </a:lnTo>
                  <a:lnTo>
                    <a:pt x="6" y="306598"/>
                  </a:lnTo>
                  <a:lnTo>
                    <a:pt x="3" y="324681"/>
                  </a:lnTo>
                  <a:lnTo>
                    <a:pt x="0" y="342071"/>
                  </a:lnTo>
                  <a:lnTo>
                    <a:pt x="3" y="358692"/>
                  </a:lnTo>
                  <a:lnTo>
                    <a:pt x="204" y="374408"/>
                  </a:lnTo>
                  <a:lnTo>
                    <a:pt x="1104" y="390688"/>
                  </a:lnTo>
                  <a:lnTo>
                    <a:pt x="3902" y="411199"/>
                  </a:lnTo>
                  <a:lnTo>
                    <a:pt x="10524" y="44219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48642" y="1558217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368498" y="63171"/>
                  </a:moveTo>
                  <a:lnTo>
                    <a:pt x="356762" y="63104"/>
                  </a:lnTo>
                  <a:lnTo>
                    <a:pt x="345633" y="62464"/>
                  </a:lnTo>
                  <a:lnTo>
                    <a:pt x="334026" y="61167"/>
                  </a:lnTo>
                  <a:lnTo>
                    <a:pt x="321519" y="59308"/>
                  </a:lnTo>
                  <a:lnTo>
                    <a:pt x="307562" y="56991"/>
                  </a:lnTo>
                  <a:lnTo>
                    <a:pt x="292014" y="54325"/>
                  </a:lnTo>
                  <a:lnTo>
                    <a:pt x="275529" y="51401"/>
                  </a:lnTo>
                  <a:lnTo>
                    <a:pt x="259315" y="48294"/>
                  </a:lnTo>
                  <a:lnTo>
                    <a:pt x="244030" y="45058"/>
                  </a:lnTo>
                  <a:lnTo>
                    <a:pt x="229159" y="41735"/>
                  </a:lnTo>
                  <a:lnTo>
                    <a:pt x="213356" y="38350"/>
                  </a:lnTo>
                  <a:lnTo>
                    <a:pt x="195918" y="34925"/>
                  </a:lnTo>
                  <a:lnTo>
                    <a:pt x="177272" y="31472"/>
                  </a:lnTo>
                  <a:lnTo>
                    <a:pt x="158583" y="28000"/>
                  </a:lnTo>
                  <a:lnTo>
                    <a:pt x="140554" y="24516"/>
                  </a:lnTo>
                  <a:lnTo>
                    <a:pt x="123057" y="21023"/>
                  </a:lnTo>
                  <a:lnTo>
                    <a:pt x="105416" y="17525"/>
                  </a:lnTo>
                  <a:lnTo>
                    <a:pt x="87242" y="14028"/>
                  </a:lnTo>
                  <a:lnTo>
                    <a:pt x="69162" y="10684"/>
                  </a:lnTo>
                  <a:lnTo>
                    <a:pt x="50780" y="7463"/>
                  </a:lnTo>
                  <a:lnTo>
                    <a:pt x="29356" y="408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488572" y="1094983"/>
            <a:ext cx="3284266" cy="142467"/>
            <a:chOff x="5488572" y="1094983"/>
            <a:chExt cx="3284266" cy="142467"/>
          </a:xfrm>
        </p:grpSpPr>
        <p:sp>
          <p:nvSpPr>
            <p:cNvPr id="54" name="Freeform 53"/>
            <p:cNvSpPr/>
            <p:nvPr/>
          </p:nvSpPr>
          <p:spPr>
            <a:xfrm>
              <a:off x="5488572" y="1094983"/>
              <a:ext cx="972716" cy="142467"/>
            </a:xfrm>
            <a:custGeom>
              <a:avLst/>
              <a:gdLst/>
              <a:ahLst/>
              <a:cxnLst/>
              <a:rect l="0" t="0" r="0" b="0"/>
              <a:pathLst>
                <a:path w="972716" h="142467">
                  <a:moveTo>
                    <a:pt x="965397" y="73680"/>
                  </a:moveTo>
                  <a:lnTo>
                    <a:pt x="953528" y="70813"/>
                  </a:lnTo>
                  <a:lnTo>
                    <a:pt x="941118" y="68671"/>
                  </a:lnTo>
                  <a:lnTo>
                    <a:pt x="926922" y="67068"/>
                  </a:lnTo>
                  <a:lnTo>
                    <a:pt x="910869" y="65888"/>
                  </a:lnTo>
                  <a:lnTo>
                    <a:pt x="892927" y="65039"/>
                  </a:lnTo>
                  <a:lnTo>
                    <a:pt x="873299" y="64437"/>
                  </a:lnTo>
                  <a:lnTo>
                    <a:pt x="852793" y="63850"/>
                  </a:lnTo>
                  <a:lnTo>
                    <a:pt x="832662" y="62917"/>
                  </a:lnTo>
                  <a:lnTo>
                    <a:pt x="813575" y="61480"/>
                  </a:lnTo>
                  <a:lnTo>
                    <a:pt x="795494" y="59869"/>
                  </a:lnTo>
                  <a:lnTo>
                    <a:pt x="777972" y="58781"/>
                  </a:lnTo>
                  <a:lnTo>
                    <a:pt x="760668" y="58568"/>
                  </a:lnTo>
                  <a:lnTo>
                    <a:pt x="743570" y="59088"/>
                  </a:lnTo>
                  <a:lnTo>
                    <a:pt x="726914" y="59901"/>
                  </a:lnTo>
                  <a:lnTo>
                    <a:pt x="710807" y="60708"/>
                  </a:lnTo>
                  <a:lnTo>
                    <a:pt x="695055" y="61384"/>
                  </a:lnTo>
                  <a:lnTo>
                    <a:pt x="679258" y="61905"/>
                  </a:lnTo>
                  <a:lnTo>
                    <a:pt x="663189" y="62286"/>
                  </a:lnTo>
                  <a:lnTo>
                    <a:pt x="646957" y="62558"/>
                  </a:lnTo>
                  <a:lnTo>
                    <a:pt x="630900" y="62748"/>
                  </a:lnTo>
                  <a:lnTo>
                    <a:pt x="615202" y="62878"/>
                  </a:lnTo>
                  <a:lnTo>
                    <a:pt x="599728" y="62967"/>
                  </a:lnTo>
                  <a:lnTo>
                    <a:pt x="584118" y="63028"/>
                  </a:lnTo>
                  <a:lnTo>
                    <a:pt x="568172" y="63073"/>
                  </a:lnTo>
                  <a:lnTo>
                    <a:pt x="551851" y="63273"/>
                  </a:lnTo>
                  <a:lnTo>
                    <a:pt x="535202" y="63940"/>
                  </a:lnTo>
                  <a:lnTo>
                    <a:pt x="518294" y="65205"/>
                  </a:lnTo>
                  <a:lnTo>
                    <a:pt x="501193" y="67039"/>
                  </a:lnTo>
                  <a:lnTo>
                    <a:pt x="483953" y="69341"/>
                  </a:lnTo>
                  <a:lnTo>
                    <a:pt x="466614" y="71996"/>
                  </a:lnTo>
                  <a:lnTo>
                    <a:pt x="449210" y="74744"/>
                  </a:lnTo>
                  <a:lnTo>
                    <a:pt x="431758" y="77202"/>
                  </a:lnTo>
                  <a:lnTo>
                    <a:pt x="414275" y="79189"/>
                  </a:lnTo>
                  <a:lnTo>
                    <a:pt x="396771" y="80860"/>
                  </a:lnTo>
                  <a:lnTo>
                    <a:pt x="379252" y="82596"/>
                  </a:lnTo>
                  <a:lnTo>
                    <a:pt x="361724" y="84615"/>
                  </a:lnTo>
                  <a:lnTo>
                    <a:pt x="344190" y="86802"/>
                  </a:lnTo>
                  <a:lnTo>
                    <a:pt x="326651" y="88817"/>
                  </a:lnTo>
                  <a:lnTo>
                    <a:pt x="309114" y="90475"/>
                  </a:lnTo>
                  <a:lnTo>
                    <a:pt x="291743" y="91910"/>
                  </a:lnTo>
                  <a:lnTo>
                    <a:pt x="274845" y="93481"/>
                  </a:lnTo>
                  <a:lnTo>
                    <a:pt x="258553" y="95389"/>
                  </a:lnTo>
                  <a:lnTo>
                    <a:pt x="242833" y="97671"/>
                  </a:lnTo>
                  <a:lnTo>
                    <a:pt x="227582" y="100281"/>
                  </a:lnTo>
                  <a:lnTo>
                    <a:pt x="212691" y="103151"/>
                  </a:lnTo>
                  <a:lnTo>
                    <a:pt x="198063" y="106215"/>
                  </a:lnTo>
                  <a:lnTo>
                    <a:pt x="183620" y="109417"/>
                  </a:lnTo>
                  <a:lnTo>
                    <a:pt x="169306" y="112713"/>
                  </a:lnTo>
                  <a:lnTo>
                    <a:pt x="155082" y="115907"/>
                  </a:lnTo>
                  <a:lnTo>
                    <a:pt x="140919" y="118673"/>
                  </a:lnTo>
                  <a:lnTo>
                    <a:pt x="126801" y="120869"/>
                  </a:lnTo>
                  <a:lnTo>
                    <a:pt x="112879" y="122682"/>
                  </a:lnTo>
                  <a:lnTo>
                    <a:pt x="99452" y="124515"/>
                  </a:lnTo>
                  <a:lnTo>
                    <a:pt x="86641" y="126602"/>
                  </a:lnTo>
                  <a:lnTo>
                    <a:pt x="74413" y="129006"/>
                  </a:lnTo>
                  <a:lnTo>
                    <a:pt x="62660" y="131699"/>
                  </a:lnTo>
                  <a:lnTo>
                    <a:pt x="51266" y="134620"/>
                  </a:lnTo>
                  <a:lnTo>
                    <a:pt x="39968" y="137548"/>
                  </a:lnTo>
                  <a:lnTo>
                    <a:pt x="28383" y="140127"/>
                  </a:lnTo>
                  <a:lnTo>
                    <a:pt x="16407" y="142156"/>
                  </a:lnTo>
                  <a:lnTo>
                    <a:pt x="6953" y="142466"/>
                  </a:lnTo>
                  <a:lnTo>
                    <a:pt x="4474" y="140129"/>
                  </a:lnTo>
                  <a:lnTo>
                    <a:pt x="9050" y="136295"/>
                  </a:lnTo>
                  <a:lnTo>
                    <a:pt x="18637" y="131730"/>
                  </a:lnTo>
                  <a:lnTo>
                    <a:pt x="30969" y="126994"/>
                  </a:lnTo>
                  <a:lnTo>
                    <a:pt x="44575" y="122382"/>
                  </a:lnTo>
                  <a:lnTo>
                    <a:pt x="58691" y="117991"/>
                  </a:lnTo>
                  <a:lnTo>
                    <a:pt x="72966" y="113821"/>
                  </a:lnTo>
                  <a:lnTo>
                    <a:pt x="87258" y="109835"/>
                  </a:lnTo>
                  <a:lnTo>
                    <a:pt x="101681" y="105989"/>
                  </a:lnTo>
                  <a:lnTo>
                    <a:pt x="116531" y="102247"/>
                  </a:lnTo>
                  <a:lnTo>
                    <a:pt x="131943" y="98578"/>
                  </a:lnTo>
                  <a:lnTo>
                    <a:pt x="147891" y="94960"/>
                  </a:lnTo>
                  <a:lnTo>
                    <a:pt x="164285" y="91377"/>
                  </a:lnTo>
                  <a:lnTo>
                    <a:pt x="181021" y="87823"/>
                  </a:lnTo>
                  <a:lnTo>
                    <a:pt x="198006" y="84453"/>
                  </a:lnTo>
                  <a:lnTo>
                    <a:pt x="215167" y="81569"/>
                  </a:lnTo>
                  <a:lnTo>
                    <a:pt x="232452" y="79294"/>
                  </a:lnTo>
                  <a:lnTo>
                    <a:pt x="249821" y="77427"/>
                  </a:lnTo>
                  <a:lnTo>
                    <a:pt x="267249" y="75559"/>
                  </a:lnTo>
                  <a:lnTo>
                    <a:pt x="284721" y="73452"/>
                  </a:lnTo>
                  <a:lnTo>
                    <a:pt x="302388" y="71206"/>
                  </a:lnTo>
                  <a:lnTo>
                    <a:pt x="320547" y="69150"/>
                  </a:lnTo>
                  <a:lnTo>
                    <a:pt x="339319" y="67466"/>
                  </a:lnTo>
                  <a:lnTo>
                    <a:pt x="358503" y="66013"/>
                  </a:lnTo>
                  <a:lnTo>
                    <a:pt x="377688" y="64431"/>
                  </a:lnTo>
                  <a:lnTo>
                    <a:pt x="396636" y="62520"/>
                  </a:lnTo>
                  <a:lnTo>
                    <a:pt x="415444" y="60405"/>
                  </a:lnTo>
                  <a:lnTo>
                    <a:pt x="434445" y="58440"/>
                  </a:lnTo>
                  <a:lnTo>
                    <a:pt x="453817" y="56820"/>
                  </a:lnTo>
                  <a:lnTo>
                    <a:pt x="473420" y="55581"/>
                  </a:lnTo>
                  <a:lnTo>
                    <a:pt x="492895" y="54674"/>
                  </a:lnTo>
                  <a:lnTo>
                    <a:pt x="512040" y="54029"/>
                  </a:lnTo>
                  <a:lnTo>
                    <a:pt x="530982" y="53580"/>
                  </a:lnTo>
                  <a:lnTo>
                    <a:pt x="550073" y="53270"/>
                  </a:lnTo>
                  <a:lnTo>
                    <a:pt x="569507" y="53059"/>
                  </a:lnTo>
                  <a:lnTo>
                    <a:pt x="589151" y="52916"/>
                  </a:lnTo>
                  <a:lnTo>
                    <a:pt x="608653" y="52819"/>
                  </a:lnTo>
                  <a:lnTo>
                    <a:pt x="627812" y="52754"/>
                  </a:lnTo>
                  <a:lnTo>
                    <a:pt x="646594" y="52711"/>
                  </a:lnTo>
                  <a:lnTo>
                    <a:pt x="665045" y="52682"/>
                  </a:lnTo>
                  <a:lnTo>
                    <a:pt x="683235" y="52662"/>
                  </a:lnTo>
                  <a:lnTo>
                    <a:pt x="701230" y="52649"/>
                  </a:lnTo>
                  <a:lnTo>
                    <a:pt x="719087" y="52640"/>
                  </a:lnTo>
                  <a:lnTo>
                    <a:pt x="736840" y="52635"/>
                  </a:lnTo>
                  <a:lnTo>
                    <a:pt x="754357" y="52631"/>
                  </a:lnTo>
                  <a:lnTo>
                    <a:pt x="771352" y="52628"/>
                  </a:lnTo>
                  <a:lnTo>
                    <a:pt x="787711" y="52626"/>
                  </a:lnTo>
                  <a:lnTo>
                    <a:pt x="803477" y="52625"/>
                  </a:lnTo>
                  <a:lnTo>
                    <a:pt x="818757" y="52624"/>
                  </a:lnTo>
                  <a:lnTo>
                    <a:pt x="833664" y="52628"/>
                  </a:lnTo>
                  <a:lnTo>
                    <a:pt x="848133" y="52801"/>
                  </a:lnTo>
                  <a:lnTo>
                    <a:pt x="861936" y="53449"/>
                  </a:lnTo>
                  <a:lnTo>
                    <a:pt x="875007" y="54697"/>
                  </a:lnTo>
                  <a:lnTo>
                    <a:pt x="887582" y="56350"/>
                  </a:lnTo>
                  <a:lnTo>
                    <a:pt x="900100" y="57998"/>
                  </a:lnTo>
                  <a:lnTo>
                    <a:pt x="912710" y="59403"/>
                  </a:lnTo>
                  <a:lnTo>
                    <a:pt x="921611" y="60567"/>
                  </a:lnTo>
                  <a:lnTo>
                    <a:pt x="922354" y="61345"/>
                  </a:lnTo>
                  <a:lnTo>
                    <a:pt x="917057" y="61334"/>
                  </a:lnTo>
                  <a:lnTo>
                    <a:pt x="908163" y="60475"/>
                  </a:lnTo>
                  <a:lnTo>
                    <a:pt x="897192" y="59055"/>
                  </a:lnTo>
                  <a:lnTo>
                    <a:pt x="885014" y="57547"/>
                  </a:lnTo>
                  <a:lnTo>
                    <a:pt x="872119" y="56228"/>
                  </a:lnTo>
                  <a:lnTo>
                    <a:pt x="858628" y="55188"/>
                  </a:lnTo>
                  <a:lnTo>
                    <a:pt x="844399" y="54413"/>
                  </a:lnTo>
                  <a:lnTo>
                    <a:pt x="829401" y="53856"/>
                  </a:lnTo>
                  <a:lnTo>
                    <a:pt x="813728" y="53464"/>
                  </a:lnTo>
                  <a:lnTo>
                    <a:pt x="797517" y="53193"/>
                  </a:lnTo>
                  <a:lnTo>
                    <a:pt x="780901" y="53008"/>
                  </a:lnTo>
                  <a:lnTo>
                    <a:pt x="763825" y="52882"/>
                  </a:lnTo>
                  <a:lnTo>
                    <a:pt x="746070" y="52797"/>
                  </a:lnTo>
                  <a:lnTo>
                    <a:pt x="727564" y="52739"/>
                  </a:lnTo>
                  <a:lnTo>
                    <a:pt x="708220" y="52701"/>
                  </a:lnTo>
                  <a:lnTo>
                    <a:pt x="687863" y="52675"/>
                  </a:lnTo>
                  <a:lnTo>
                    <a:pt x="666502" y="52657"/>
                  </a:lnTo>
                  <a:lnTo>
                    <a:pt x="644445" y="52646"/>
                  </a:lnTo>
                  <a:lnTo>
                    <a:pt x="622186" y="52638"/>
                  </a:lnTo>
                  <a:lnTo>
                    <a:pt x="600019" y="52638"/>
                  </a:lnTo>
                  <a:lnTo>
                    <a:pt x="577728" y="52807"/>
                  </a:lnTo>
                  <a:lnTo>
                    <a:pt x="554705" y="53453"/>
                  </a:lnTo>
                  <a:lnTo>
                    <a:pt x="530660" y="54700"/>
                  </a:lnTo>
                  <a:lnTo>
                    <a:pt x="505782" y="56352"/>
                  </a:lnTo>
                  <a:lnTo>
                    <a:pt x="480543" y="57999"/>
                  </a:lnTo>
                  <a:lnTo>
                    <a:pt x="455267" y="59406"/>
                  </a:lnTo>
                  <a:lnTo>
                    <a:pt x="430261" y="60672"/>
                  </a:lnTo>
                  <a:lnTo>
                    <a:pt x="405865" y="62128"/>
                  </a:lnTo>
                  <a:lnTo>
                    <a:pt x="382193" y="63954"/>
                  </a:lnTo>
                  <a:lnTo>
                    <a:pt x="359027" y="66012"/>
                  </a:lnTo>
                  <a:lnTo>
                    <a:pt x="335931" y="67940"/>
                  </a:lnTo>
                  <a:lnTo>
                    <a:pt x="312650" y="69538"/>
                  </a:lnTo>
                  <a:lnTo>
                    <a:pt x="289266" y="70933"/>
                  </a:lnTo>
                  <a:lnTo>
                    <a:pt x="266099" y="72477"/>
                  </a:lnTo>
                  <a:lnTo>
                    <a:pt x="243330" y="74363"/>
                  </a:lnTo>
                  <a:lnTo>
                    <a:pt x="221141" y="76460"/>
                  </a:lnTo>
                  <a:lnTo>
                    <a:pt x="199781" y="78414"/>
                  </a:lnTo>
                  <a:lnTo>
                    <a:pt x="179308" y="80031"/>
                  </a:lnTo>
                  <a:lnTo>
                    <a:pt x="159780" y="81438"/>
                  </a:lnTo>
                  <a:lnTo>
                    <a:pt x="141346" y="82990"/>
                  </a:lnTo>
                  <a:lnTo>
                    <a:pt x="123978" y="84881"/>
                  </a:lnTo>
                  <a:lnTo>
                    <a:pt x="107516" y="86982"/>
                  </a:lnTo>
                  <a:lnTo>
                    <a:pt x="91759" y="88938"/>
                  </a:lnTo>
                  <a:lnTo>
                    <a:pt x="76520" y="90551"/>
                  </a:lnTo>
                  <a:lnTo>
                    <a:pt x="61487" y="91787"/>
                  </a:lnTo>
                  <a:lnTo>
                    <a:pt x="46240" y="92691"/>
                  </a:lnTo>
                  <a:lnTo>
                    <a:pt x="30605" y="93325"/>
                  </a:lnTo>
                  <a:lnTo>
                    <a:pt x="15877" y="93408"/>
                  </a:lnTo>
                  <a:lnTo>
                    <a:pt x="4937" y="91735"/>
                  </a:lnTo>
                  <a:lnTo>
                    <a:pt x="0" y="87996"/>
                  </a:lnTo>
                  <a:lnTo>
                    <a:pt x="1865" y="83647"/>
                  </a:lnTo>
                  <a:lnTo>
                    <a:pt x="9788" y="79329"/>
                  </a:lnTo>
                  <a:lnTo>
                    <a:pt x="22015" y="75185"/>
                  </a:lnTo>
                  <a:lnTo>
                    <a:pt x="36395" y="71210"/>
                  </a:lnTo>
                  <a:lnTo>
                    <a:pt x="51534" y="67376"/>
                  </a:lnTo>
                  <a:lnTo>
                    <a:pt x="66929" y="63811"/>
                  </a:lnTo>
                  <a:lnTo>
                    <a:pt x="82632" y="60793"/>
                  </a:lnTo>
                  <a:lnTo>
                    <a:pt x="98715" y="58426"/>
                  </a:lnTo>
                  <a:lnTo>
                    <a:pt x="115162" y="56497"/>
                  </a:lnTo>
                  <a:lnTo>
                    <a:pt x="131913" y="54587"/>
                  </a:lnTo>
                  <a:lnTo>
                    <a:pt x="148899" y="52452"/>
                  </a:lnTo>
                  <a:lnTo>
                    <a:pt x="166056" y="50187"/>
                  </a:lnTo>
                  <a:lnTo>
                    <a:pt x="183336" y="48119"/>
                  </a:lnTo>
                  <a:lnTo>
                    <a:pt x="200705" y="46431"/>
                  </a:lnTo>
                  <a:lnTo>
                    <a:pt x="218302" y="45145"/>
                  </a:lnTo>
                  <a:lnTo>
                    <a:pt x="236415" y="44207"/>
                  </a:lnTo>
                  <a:lnTo>
                    <a:pt x="255160" y="43542"/>
                  </a:lnTo>
                  <a:lnTo>
                    <a:pt x="274496" y="43079"/>
                  </a:lnTo>
                  <a:lnTo>
                    <a:pt x="294315" y="42760"/>
                  </a:lnTo>
                  <a:lnTo>
                    <a:pt x="314502" y="42538"/>
                  </a:lnTo>
                  <a:lnTo>
                    <a:pt x="334956" y="42218"/>
                  </a:lnTo>
                  <a:lnTo>
                    <a:pt x="355600" y="41471"/>
                  </a:lnTo>
                  <a:lnTo>
                    <a:pt x="376377" y="40160"/>
                  </a:lnTo>
                  <a:lnTo>
                    <a:pt x="397244" y="38635"/>
                  </a:lnTo>
                  <a:lnTo>
                    <a:pt x="418174" y="37605"/>
                  </a:lnTo>
                  <a:lnTo>
                    <a:pt x="439145" y="37431"/>
                  </a:lnTo>
                  <a:lnTo>
                    <a:pt x="460145" y="37977"/>
                  </a:lnTo>
                  <a:lnTo>
                    <a:pt x="481163" y="38809"/>
                  </a:lnTo>
                  <a:lnTo>
                    <a:pt x="502194" y="39627"/>
                  </a:lnTo>
                  <a:lnTo>
                    <a:pt x="523234" y="40311"/>
                  </a:lnTo>
                  <a:lnTo>
                    <a:pt x="544279" y="40837"/>
                  </a:lnTo>
                  <a:lnTo>
                    <a:pt x="565329" y="41227"/>
                  </a:lnTo>
                  <a:lnTo>
                    <a:pt x="586381" y="41674"/>
                  </a:lnTo>
                  <a:lnTo>
                    <a:pt x="607435" y="42513"/>
                  </a:lnTo>
                  <a:lnTo>
                    <a:pt x="628489" y="43893"/>
                  </a:lnTo>
                  <a:lnTo>
                    <a:pt x="649545" y="45636"/>
                  </a:lnTo>
                  <a:lnTo>
                    <a:pt x="670601" y="47345"/>
                  </a:lnTo>
                  <a:lnTo>
                    <a:pt x="691652" y="48793"/>
                  </a:lnTo>
                  <a:lnTo>
                    <a:pt x="712536" y="50087"/>
                  </a:lnTo>
                  <a:lnTo>
                    <a:pt x="732945" y="51561"/>
                  </a:lnTo>
                  <a:lnTo>
                    <a:pt x="752744" y="53401"/>
                  </a:lnTo>
                  <a:lnTo>
                    <a:pt x="771802" y="55467"/>
                  </a:lnTo>
                  <a:lnTo>
                    <a:pt x="789914" y="57400"/>
                  </a:lnTo>
                  <a:lnTo>
                    <a:pt x="807062" y="58997"/>
                  </a:lnTo>
                  <a:lnTo>
                    <a:pt x="823375" y="60222"/>
                  </a:lnTo>
                  <a:lnTo>
                    <a:pt x="839031" y="61120"/>
                  </a:lnTo>
                  <a:lnTo>
                    <a:pt x="854193" y="61762"/>
                  </a:lnTo>
                  <a:lnTo>
                    <a:pt x="868836" y="62380"/>
                  </a:lnTo>
                  <a:lnTo>
                    <a:pt x="882756" y="63335"/>
                  </a:lnTo>
                  <a:lnTo>
                    <a:pt x="895905" y="64793"/>
                  </a:lnTo>
                  <a:lnTo>
                    <a:pt x="908533" y="66588"/>
                  </a:lnTo>
                  <a:lnTo>
                    <a:pt x="921085" y="68332"/>
                  </a:lnTo>
                  <a:lnTo>
                    <a:pt x="933798" y="69776"/>
                  </a:lnTo>
                  <a:lnTo>
                    <a:pt x="945564" y="70046"/>
                  </a:lnTo>
                  <a:lnTo>
                    <a:pt x="952303" y="67883"/>
                  </a:lnTo>
                  <a:lnTo>
                    <a:pt x="950981" y="64148"/>
                  </a:lnTo>
                  <a:lnTo>
                    <a:pt x="942972" y="60749"/>
                  </a:lnTo>
                  <a:lnTo>
                    <a:pt x="930509" y="58029"/>
                  </a:lnTo>
                  <a:lnTo>
                    <a:pt x="915898" y="55587"/>
                  </a:lnTo>
                  <a:lnTo>
                    <a:pt x="900572" y="53105"/>
                  </a:lnTo>
                  <a:lnTo>
                    <a:pt x="885037" y="50614"/>
                  </a:lnTo>
                  <a:lnTo>
                    <a:pt x="869233" y="48400"/>
                  </a:lnTo>
                  <a:lnTo>
                    <a:pt x="853076" y="46616"/>
                  </a:lnTo>
                  <a:lnTo>
                    <a:pt x="836407" y="45268"/>
                  </a:lnTo>
                  <a:lnTo>
                    <a:pt x="818974" y="44289"/>
                  </a:lnTo>
                  <a:lnTo>
                    <a:pt x="800717" y="43596"/>
                  </a:lnTo>
                  <a:lnTo>
                    <a:pt x="781892" y="43115"/>
                  </a:lnTo>
                  <a:lnTo>
                    <a:pt x="762953" y="42784"/>
                  </a:lnTo>
                  <a:lnTo>
                    <a:pt x="744169" y="42559"/>
                  </a:lnTo>
                  <a:lnTo>
                    <a:pt x="725302" y="42406"/>
                  </a:lnTo>
                  <a:lnTo>
                    <a:pt x="705729" y="42303"/>
                  </a:lnTo>
                  <a:lnTo>
                    <a:pt x="685156" y="42234"/>
                  </a:lnTo>
                  <a:lnTo>
                    <a:pt x="663761" y="42188"/>
                  </a:lnTo>
                  <a:lnTo>
                    <a:pt x="642013" y="42157"/>
                  </a:lnTo>
                  <a:lnTo>
                    <a:pt x="620227" y="42141"/>
                  </a:lnTo>
                  <a:lnTo>
                    <a:pt x="598377" y="42299"/>
                  </a:lnTo>
                  <a:lnTo>
                    <a:pt x="576189" y="42939"/>
                  </a:lnTo>
                  <a:lnTo>
                    <a:pt x="553521" y="44186"/>
                  </a:lnTo>
                  <a:lnTo>
                    <a:pt x="530383" y="46007"/>
                  </a:lnTo>
                  <a:lnTo>
                    <a:pt x="506851" y="48301"/>
                  </a:lnTo>
                  <a:lnTo>
                    <a:pt x="483015" y="50950"/>
                  </a:lnTo>
                  <a:lnTo>
                    <a:pt x="458956" y="53695"/>
                  </a:lnTo>
                  <a:lnTo>
                    <a:pt x="434738" y="56150"/>
                  </a:lnTo>
                  <a:lnTo>
                    <a:pt x="410413" y="58135"/>
                  </a:lnTo>
                  <a:lnTo>
                    <a:pt x="386179" y="59805"/>
                  </a:lnTo>
                  <a:lnTo>
                    <a:pt x="362369" y="61541"/>
                  </a:lnTo>
                  <a:lnTo>
                    <a:pt x="339129" y="63563"/>
                  </a:lnTo>
                  <a:lnTo>
                    <a:pt x="316436" y="65923"/>
                  </a:lnTo>
                  <a:lnTo>
                    <a:pt x="294199" y="68587"/>
                  </a:lnTo>
                  <a:lnTo>
                    <a:pt x="272315" y="71493"/>
                  </a:lnTo>
                  <a:lnTo>
                    <a:pt x="250854" y="74580"/>
                  </a:lnTo>
                  <a:lnTo>
                    <a:pt x="230050" y="77799"/>
                  </a:lnTo>
                  <a:lnTo>
                    <a:pt x="209982" y="81110"/>
                  </a:lnTo>
                  <a:lnTo>
                    <a:pt x="190741" y="84485"/>
                  </a:lnTo>
                  <a:lnTo>
                    <a:pt x="172506" y="87903"/>
                  </a:lnTo>
                  <a:lnTo>
                    <a:pt x="155276" y="91347"/>
                  </a:lnTo>
                  <a:lnTo>
                    <a:pt x="138907" y="94642"/>
                  </a:lnTo>
                  <a:lnTo>
                    <a:pt x="123215" y="97476"/>
                  </a:lnTo>
                  <a:lnTo>
                    <a:pt x="108028" y="99718"/>
                  </a:lnTo>
                  <a:lnTo>
                    <a:pt x="93369" y="101563"/>
                  </a:lnTo>
                  <a:lnTo>
                    <a:pt x="79438" y="103416"/>
                  </a:lnTo>
                  <a:lnTo>
                    <a:pt x="66286" y="105517"/>
                  </a:lnTo>
                  <a:lnTo>
                    <a:pt x="53826" y="107930"/>
                  </a:lnTo>
                  <a:lnTo>
                    <a:pt x="41917" y="110629"/>
                  </a:lnTo>
                  <a:lnTo>
                    <a:pt x="30493" y="113542"/>
                  </a:lnTo>
                  <a:lnTo>
                    <a:pt x="21892" y="116014"/>
                  </a:lnTo>
                  <a:lnTo>
                    <a:pt x="19320" y="117090"/>
                  </a:lnTo>
                  <a:lnTo>
                    <a:pt x="22124" y="116731"/>
                  </a:lnTo>
                  <a:lnTo>
                    <a:pt x="28737" y="115305"/>
                  </a:lnTo>
                  <a:lnTo>
                    <a:pt x="37889" y="113160"/>
                  </a:lnTo>
                  <a:lnTo>
                    <a:pt x="48709" y="110545"/>
                  </a:lnTo>
                  <a:lnTo>
                    <a:pt x="60622" y="107624"/>
                  </a:lnTo>
                  <a:lnTo>
                    <a:pt x="73254" y="104502"/>
                  </a:lnTo>
                  <a:lnTo>
                    <a:pt x="86360" y="101249"/>
                  </a:lnTo>
                  <a:lnTo>
                    <a:pt x="99784" y="97910"/>
                  </a:lnTo>
                  <a:lnTo>
                    <a:pt x="113584" y="94513"/>
                  </a:lnTo>
                  <a:lnTo>
                    <a:pt x="127997" y="91078"/>
                  </a:lnTo>
                  <a:lnTo>
                    <a:pt x="143107" y="87618"/>
                  </a:lnTo>
                  <a:lnTo>
                    <a:pt x="158849" y="84142"/>
                  </a:lnTo>
                  <a:lnTo>
                    <a:pt x="175103" y="80655"/>
                  </a:lnTo>
                  <a:lnTo>
                    <a:pt x="191743" y="77160"/>
                  </a:lnTo>
                  <a:lnTo>
                    <a:pt x="208663" y="73660"/>
                  </a:lnTo>
                  <a:lnTo>
                    <a:pt x="225782" y="70157"/>
                  </a:lnTo>
                  <a:lnTo>
                    <a:pt x="243043" y="66657"/>
                  </a:lnTo>
                  <a:lnTo>
                    <a:pt x="260567" y="63323"/>
                  </a:lnTo>
                  <a:lnTo>
                    <a:pt x="278630" y="60464"/>
                  </a:lnTo>
                  <a:lnTo>
                    <a:pt x="297342" y="58204"/>
                  </a:lnTo>
                  <a:lnTo>
                    <a:pt x="316655" y="56348"/>
                  </a:lnTo>
                  <a:lnTo>
                    <a:pt x="336459" y="54487"/>
                  </a:lnTo>
                  <a:lnTo>
                    <a:pt x="356636" y="52386"/>
                  </a:lnTo>
                  <a:lnTo>
                    <a:pt x="377084" y="50142"/>
                  </a:lnTo>
                  <a:lnTo>
                    <a:pt x="397724" y="48089"/>
                  </a:lnTo>
                  <a:lnTo>
                    <a:pt x="418498" y="46411"/>
                  </a:lnTo>
                  <a:lnTo>
                    <a:pt x="439363" y="45132"/>
                  </a:lnTo>
                  <a:lnTo>
                    <a:pt x="460290" y="44199"/>
                  </a:lnTo>
                  <a:lnTo>
                    <a:pt x="481265" y="43536"/>
                  </a:lnTo>
                  <a:lnTo>
                    <a:pt x="502437" y="43075"/>
                  </a:lnTo>
                  <a:lnTo>
                    <a:pt x="524104" y="42758"/>
                  </a:lnTo>
                  <a:lnTo>
                    <a:pt x="546383" y="42541"/>
                  </a:lnTo>
                  <a:lnTo>
                    <a:pt x="569076" y="42394"/>
                  </a:lnTo>
                  <a:lnTo>
                    <a:pt x="591770" y="42296"/>
                  </a:lnTo>
                  <a:lnTo>
                    <a:pt x="614221" y="42229"/>
                  </a:lnTo>
                  <a:lnTo>
                    <a:pt x="636366" y="42184"/>
                  </a:lnTo>
                  <a:lnTo>
                    <a:pt x="658228" y="42155"/>
                  </a:lnTo>
                  <a:lnTo>
                    <a:pt x="679860" y="42134"/>
                  </a:lnTo>
                  <a:lnTo>
                    <a:pt x="701321" y="42121"/>
                  </a:lnTo>
                  <a:lnTo>
                    <a:pt x="722656" y="42112"/>
                  </a:lnTo>
                  <a:lnTo>
                    <a:pt x="743899" y="42106"/>
                  </a:lnTo>
                  <a:lnTo>
                    <a:pt x="764912" y="42102"/>
                  </a:lnTo>
                  <a:lnTo>
                    <a:pt x="785408" y="42100"/>
                  </a:lnTo>
                  <a:lnTo>
                    <a:pt x="805267" y="42102"/>
                  </a:lnTo>
                  <a:lnTo>
                    <a:pt x="824364" y="42274"/>
                  </a:lnTo>
                  <a:lnTo>
                    <a:pt x="842503" y="42922"/>
                  </a:lnTo>
                  <a:lnTo>
                    <a:pt x="859669" y="44170"/>
                  </a:lnTo>
                  <a:lnTo>
                    <a:pt x="875994" y="45822"/>
                  </a:lnTo>
                  <a:lnTo>
                    <a:pt x="891658" y="47470"/>
                  </a:lnTo>
                  <a:lnTo>
                    <a:pt x="906830" y="48873"/>
                  </a:lnTo>
                  <a:lnTo>
                    <a:pt x="921649" y="49965"/>
                  </a:lnTo>
                  <a:lnTo>
                    <a:pt x="936219" y="50773"/>
                  </a:lnTo>
                  <a:lnTo>
                    <a:pt x="950577" y="51327"/>
                  </a:lnTo>
                  <a:lnTo>
                    <a:pt x="963247" y="50845"/>
                  </a:lnTo>
                  <a:lnTo>
                    <a:pt x="971179" y="48497"/>
                  </a:lnTo>
                  <a:lnTo>
                    <a:pt x="972715" y="44983"/>
                  </a:lnTo>
                  <a:lnTo>
                    <a:pt x="967900" y="41006"/>
                  </a:lnTo>
                  <a:lnTo>
                    <a:pt x="957705" y="36939"/>
                  </a:lnTo>
                  <a:lnTo>
                    <a:pt x="943657" y="32932"/>
                  </a:lnTo>
                  <a:lnTo>
                    <a:pt x="927465" y="29028"/>
                  </a:lnTo>
                  <a:lnTo>
                    <a:pt x="910264" y="25225"/>
                  </a:lnTo>
                  <a:lnTo>
                    <a:pt x="892490" y="21504"/>
                  </a:lnTo>
                  <a:lnTo>
                    <a:pt x="874114" y="17846"/>
                  </a:lnTo>
                  <a:lnTo>
                    <a:pt x="855125" y="14239"/>
                  </a:lnTo>
                  <a:lnTo>
                    <a:pt x="835761" y="10832"/>
                  </a:lnTo>
                  <a:lnTo>
                    <a:pt x="816438" y="7923"/>
                  </a:lnTo>
                  <a:lnTo>
                    <a:pt x="797385" y="5635"/>
                  </a:lnTo>
                  <a:lnTo>
                    <a:pt x="778332" y="3929"/>
                  </a:lnTo>
                  <a:lnTo>
                    <a:pt x="758633" y="2701"/>
                  </a:lnTo>
                  <a:lnTo>
                    <a:pt x="737974" y="1838"/>
                  </a:lnTo>
                  <a:lnTo>
                    <a:pt x="716522" y="1240"/>
                  </a:lnTo>
                  <a:lnTo>
                    <a:pt x="694735" y="831"/>
                  </a:lnTo>
                  <a:lnTo>
                    <a:pt x="672923" y="553"/>
                  </a:lnTo>
                  <a:lnTo>
                    <a:pt x="651055" y="364"/>
                  </a:lnTo>
                  <a:lnTo>
                    <a:pt x="628854" y="238"/>
                  </a:lnTo>
                  <a:lnTo>
                    <a:pt x="606175" y="153"/>
                  </a:lnTo>
                  <a:lnTo>
                    <a:pt x="582859" y="95"/>
                  </a:lnTo>
                  <a:lnTo>
                    <a:pt x="558675" y="57"/>
                  </a:lnTo>
                  <a:lnTo>
                    <a:pt x="533588" y="32"/>
                  </a:lnTo>
                  <a:lnTo>
                    <a:pt x="507875" y="15"/>
                  </a:lnTo>
                  <a:lnTo>
                    <a:pt x="482007" y="3"/>
                  </a:lnTo>
                  <a:lnTo>
                    <a:pt x="456279" y="0"/>
                  </a:lnTo>
                  <a:lnTo>
                    <a:pt x="430952" y="168"/>
                  </a:lnTo>
                  <a:lnTo>
                    <a:pt x="406334" y="813"/>
                  </a:lnTo>
                  <a:lnTo>
                    <a:pt x="382510" y="2059"/>
                  </a:lnTo>
                  <a:lnTo>
                    <a:pt x="359240" y="3710"/>
                  </a:lnTo>
                  <a:lnTo>
                    <a:pt x="336074" y="5358"/>
                  </a:lnTo>
                  <a:lnTo>
                    <a:pt x="312737" y="6764"/>
                  </a:lnTo>
                  <a:lnTo>
                    <a:pt x="288974" y="8030"/>
                  </a:lnTo>
                  <a:lnTo>
                    <a:pt x="264490" y="9485"/>
                  </a:lnTo>
                  <a:lnTo>
                    <a:pt x="239233" y="11312"/>
                  </a:lnTo>
                  <a:lnTo>
                    <a:pt x="214499" y="13379"/>
                  </a:lnTo>
                  <a:lnTo>
                    <a:pt x="190395" y="15530"/>
                  </a:lnTo>
                  <a:lnTo>
                    <a:pt x="164801" y="17956"/>
                  </a:lnTo>
                  <a:lnTo>
                    <a:pt x="133645" y="2103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21873" y="1095369"/>
              <a:ext cx="1150965" cy="110058"/>
            </a:xfrm>
            <a:custGeom>
              <a:avLst/>
              <a:gdLst/>
              <a:ahLst/>
              <a:cxnLst/>
              <a:rect l="0" t="0" r="0" b="0"/>
              <a:pathLst>
                <a:path w="1150965" h="110058">
                  <a:moveTo>
                    <a:pt x="179743" y="20651"/>
                  </a:moveTo>
                  <a:lnTo>
                    <a:pt x="189854" y="20651"/>
                  </a:lnTo>
                  <a:lnTo>
                    <a:pt x="203943" y="20651"/>
                  </a:lnTo>
                  <a:lnTo>
                    <a:pt x="219296" y="20651"/>
                  </a:lnTo>
                  <a:lnTo>
                    <a:pt x="234814" y="20651"/>
                  </a:lnTo>
                  <a:lnTo>
                    <a:pt x="250462" y="20651"/>
                  </a:lnTo>
                  <a:lnTo>
                    <a:pt x="266778" y="20651"/>
                  </a:lnTo>
                  <a:lnTo>
                    <a:pt x="284038" y="20651"/>
                  </a:lnTo>
                  <a:lnTo>
                    <a:pt x="302067" y="20651"/>
                  </a:lnTo>
                  <a:lnTo>
                    <a:pt x="320408" y="20651"/>
                  </a:lnTo>
                  <a:lnTo>
                    <a:pt x="338751" y="20647"/>
                  </a:lnTo>
                  <a:lnTo>
                    <a:pt x="356969" y="20474"/>
                  </a:lnTo>
                  <a:lnTo>
                    <a:pt x="375034" y="19826"/>
                  </a:lnTo>
                  <a:lnTo>
                    <a:pt x="392965" y="18581"/>
                  </a:lnTo>
                  <a:lnTo>
                    <a:pt x="410956" y="17102"/>
                  </a:lnTo>
                  <a:lnTo>
                    <a:pt x="429341" y="16102"/>
                  </a:lnTo>
                  <a:lnTo>
                    <a:pt x="448273" y="15948"/>
                  </a:lnTo>
                  <a:lnTo>
                    <a:pt x="467734" y="16507"/>
                  </a:lnTo>
                  <a:lnTo>
                    <a:pt x="487638" y="17348"/>
                  </a:lnTo>
                  <a:lnTo>
                    <a:pt x="507882" y="18173"/>
                  </a:lnTo>
                  <a:lnTo>
                    <a:pt x="528376" y="18860"/>
                  </a:lnTo>
                  <a:lnTo>
                    <a:pt x="549046" y="19389"/>
                  </a:lnTo>
                  <a:lnTo>
                    <a:pt x="569839" y="19776"/>
                  </a:lnTo>
                  <a:lnTo>
                    <a:pt x="590718" y="20051"/>
                  </a:lnTo>
                  <a:lnTo>
                    <a:pt x="611655" y="20243"/>
                  </a:lnTo>
                  <a:lnTo>
                    <a:pt x="632631" y="20375"/>
                  </a:lnTo>
                  <a:lnTo>
                    <a:pt x="653634" y="20465"/>
                  </a:lnTo>
                  <a:lnTo>
                    <a:pt x="674654" y="20526"/>
                  </a:lnTo>
                  <a:lnTo>
                    <a:pt x="695687" y="20572"/>
                  </a:lnTo>
                  <a:lnTo>
                    <a:pt x="716729" y="20773"/>
                  </a:lnTo>
                  <a:lnTo>
                    <a:pt x="737775" y="21439"/>
                  </a:lnTo>
                  <a:lnTo>
                    <a:pt x="758825" y="22701"/>
                  </a:lnTo>
                  <a:lnTo>
                    <a:pt x="779878" y="24362"/>
                  </a:lnTo>
                  <a:lnTo>
                    <a:pt x="800931" y="26015"/>
                  </a:lnTo>
                  <a:lnTo>
                    <a:pt x="821981" y="27422"/>
                  </a:lnTo>
                  <a:lnTo>
                    <a:pt x="842864" y="28517"/>
                  </a:lnTo>
                  <a:lnTo>
                    <a:pt x="863271" y="29327"/>
                  </a:lnTo>
                  <a:lnTo>
                    <a:pt x="883069" y="29910"/>
                  </a:lnTo>
                  <a:lnTo>
                    <a:pt x="902128" y="30489"/>
                  </a:lnTo>
                  <a:lnTo>
                    <a:pt x="920240" y="31417"/>
                  </a:lnTo>
                  <a:lnTo>
                    <a:pt x="937388" y="32857"/>
                  </a:lnTo>
                  <a:lnTo>
                    <a:pt x="953702" y="34640"/>
                  </a:lnTo>
                  <a:lnTo>
                    <a:pt x="969357" y="36376"/>
                  </a:lnTo>
                  <a:lnTo>
                    <a:pt x="984528" y="37838"/>
                  </a:lnTo>
                  <a:lnTo>
                    <a:pt x="999517" y="38970"/>
                  </a:lnTo>
                  <a:lnTo>
                    <a:pt x="1014734" y="39805"/>
                  </a:lnTo>
                  <a:lnTo>
                    <a:pt x="1030352" y="40392"/>
                  </a:lnTo>
                  <a:lnTo>
                    <a:pt x="1045248" y="40444"/>
                  </a:lnTo>
                  <a:lnTo>
                    <a:pt x="1057170" y="38732"/>
                  </a:lnTo>
                  <a:lnTo>
                    <a:pt x="1063856" y="34398"/>
                  </a:lnTo>
                  <a:lnTo>
                    <a:pt x="1064458" y="28794"/>
                  </a:lnTo>
                  <a:lnTo>
                    <a:pt x="1060865" y="23712"/>
                  </a:lnTo>
                  <a:lnTo>
                    <a:pt x="1054309" y="19722"/>
                  </a:lnTo>
                  <a:lnTo>
                    <a:pt x="1045563" y="16782"/>
                  </a:lnTo>
                  <a:lnTo>
                    <a:pt x="1035214" y="14689"/>
                  </a:lnTo>
                  <a:lnTo>
                    <a:pt x="1023718" y="13229"/>
                  </a:lnTo>
                  <a:lnTo>
                    <a:pt x="1011410" y="12224"/>
                  </a:lnTo>
                  <a:lnTo>
                    <a:pt x="998377" y="11539"/>
                  </a:lnTo>
                  <a:lnTo>
                    <a:pt x="984486" y="11074"/>
                  </a:lnTo>
                  <a:lnTo>
                    <a:pt x="969728" y="10756"/>
                  </a:lnTo>
                  <a:lnTo>
                    <a:pt x="954223" y="10372"/>
                  </a:lnTo>
                  <a:lnTo>
                    <a:pt x="938129" y="9583"/>
                  </a:lnTo>
                  <a:lnTo>
                    <a:pt x="921586" y="8239"/>
                  </a:lnTo>
                  <a:lnTo>
                    <a:pt x="904391" y="6523"/>
                  </a:lnTo>
                  <a:lnTo>
                    <a:pt x="886024" y="4833"/>
                  </a:lnTo>
                  <a:lnTo>
                    <a:pt x="866294" y="3402"/>
                  </a:lnTo>
                  <a:lnTo>
                    <a:pt x="845314" y="2290"/>
                  </a:lnTo>
                  <a:lnTo>
                    <a:pt x="823320" y="1469"/>
                  </a:lnTo>
                  <a:lnTo>
                    <a:pt x="800564" y="883"/>
                  </a:lnTo>
                  <a:lnTo>
                    <a:pt x="777419" y="472"/>
                  </a:lnTo>
                  <a:lnTo>
                    <a:pt x="754356" y="189"/>
                  </a:lnTo>
                  <a:lnTo>
                    <a:pt x="731613" y="0"/>
                  </a:lnTo>
                  <a:lnTo>
                    <a:pt x="708918" y="41"/>
                  </a:lnTo>
                  <a:lnTo>
                    <a:pt x="685616" y="601"/>
                  </a:lnTo>
                  <a:lnTo>
                    <a:pt x="661381" y="1790"/>
                  </a:lnTo>
                  <a:lnTo>
                    <a:pt x="636374" y="3402"/>
                  </a:lnTo>
                  <a:lnTo>
                    <a:pt x="611046" y="5024"/>
                  </a:lnTo>
                  <a:lnTo>
                    <a:pt x="585708" y="6413"/>
                  </a:lnTo>
                  <a:lnTo>
                    <a:pt x="560488" y="7667"/>
                  </a:lnTo>
                  <a:lnTo>
                    <a:pt x="535417" y="9115"/>
                  </a:lnTo>
                  <a:lnTo>
                    <a:pt x="510475" y="10936"/>
                  </a:lnTo>
                  <a:lnTo>
                    <a:pt x="485471" y="12990"/>
                  </a:lnTo>
                  <a:lnTo>
                    <a:pt x="460071" y="14916"/>
                  </a:lnTo>
                  <a:lnTo>
                    <a:pt x="434129" y="16513"/>
                  </a:lnTo>
                  <a:lnTo>
                    <a:pt x="407823" y="17907"/>
                  </a:lnTo>
                  <a:lnTo>
                    <a:pt x="381550" y="19450"/>
                  </a:lnTo>
                  <a:lnTo>
                    <a:pt x="355545" y="21340"/>
                  </a:lnTo>
                  <a:lnTo>
                    <a:pt x="330032" y="23610"/>
                  </a:lnTo>
                  <a:lnTo>
                    <a:pt x="305288" y="26212"/>
                  </a:lnTo>
                  <a:lnTo>
                    <a:pt x="281385" y="29077"/>
                  </a:lnTo>
                  <a:lnTo>
                    <a:pt x="258230" y="32137"/>
                  </a:lnTo>
                  <a:lnTo>
                    <a:pt x="235675" y="35337"/>
                  </a:lnTo>
                  <a:lnTo>
                    <a:pt x="213574" y="38631"/>
                  </a:lnTo>
                  <a:lnTo>
                    <a:pt x="191967" y="41824"/>
                  </a:lnTo>
                  <a:lnTo>
                    <a:pt x="171063" y="44589"/>
                  </a:lnTo>
                  <a:lnTo>
                    <a:pt x="150929" y="46785"/>
                  </a:lnTo>
                  <a:lnTo>
                    <a:pt x="131645" y="48598"/>
                  </a:lnTo>
                  <a:lnTo>
                    <a:pt x="113380" y="50430"/>
                  </a:lnTo>
                  <a:lnTo>
                    <a:pt x="96125" y="52512"/>
                  </a:lnTo>
                  <a:lnTo>
                    <a:pt x="79571" y="54743"/>
                  </a:lnTo>
                  <a:lnTo>
                    <a:pt x="63221" y="56788"/>
                  </a:lnTo>
                  <a:lnTo>
                    <a:pt x="46875" y="58440"/>
                  </a:lnTo>
                  <a:lnTo>
                    <a:pt x="34117" y="59001"/>
                  </a:lnTo>
                  <a:lnTo>
                    <a:pt x="29716" y="57946"/>
                  </a:lnTo>
                  <a:lnTo>
                    <a:pt x="32395" y="55981"/>
                  </a:lnTo>
                  <a:lnTo>
                    <a:pt x="39638" y="53512"/>
                  </a:lnTo>
                  <a:lnTo>
                    <a:pt x="49768" y="50717"/>
                  </a:lnTo>
                  <a:lnTo>
                    <a:pt x="61974" y="47698"/>
                  </a:lnTo>
                  <a:lnTo>
                    <a:pt x="75737" y="44528"/>
                  </a:lnTo>
                  <a:lnTo>
                    <a:pt x="90812" y="41419"/>
                  </a:lnTo>
                  <a:lnTo>
                    <a:pt x="107185" y="38711"/>
                  </a:lnTo>
                  <a:lnTo>
                    <a:pt x="124740" y="36554"/>
                  </a:lnTo>
                  <a:lnTo>
                    <a:pt x="143267" y="34767"/>
                  </a:lnTo>
                  <a:lnTo>
                    <a:pt x="162541" y="32952"/>
                  </a:lnTo>
                  <a:lnTo>
                    <a:pt x="182365" y="30881"/>
                  </a:lnTo>
                  <a:lnTo>
                    <a:pt x="202746" y="28658"/>
                  </a:lnTo>
                  <a:lnTo>
                    <a:pt x="223872" y="26618"/>
                  </a:lnTo>
                  <a:lnTo>
                    <a:pt x="245796" y="24949"/>
                  </a:lnTo>
                  <a:lnTo>
                    <a:pt x="268588" y="23677"/>
                  </a:lnTo>
                  <a:lnTo>
                    <a:pt x="292414" y="22747"/>
                  </a:lnTo>
                  <a:lnTo>
                    <a:pt x="317261" y="22088"/>
                  </a:lnTo>
                  <a:lnTo>
                    <a:pt x="342983" y="21628"/>
                  </a:lnTo>
                  <a:lnTo>
                    <a:pt x="369387" y="21312"/>
                  </a:lnTo>
                  <a:lnTo>
                    <a:pt x="396303" y="21096"/>
                  </a:lnTo>
                  <a:lnTo>
                    <a:pt x="423752" y="20950"/>
                  </a:lnTo>
                  <a:lnTo>
                    <a:pt x="451929" y="20852"/>
                  </a:lnTo>
                  <a:lnTo>
                    <a:pt x="480884" y="20786"/>
                  </a:lnTo>
                  <a:lnTo>
                    <a:pt x="510362" y="20741"/>
                  </a:lnTo>
                  <a:lnTo>
                    <a:pt x="539918" y="20711"/>
                  </a:lnTo>
                  <a:lnTo>
                    <a:pt x="569285" y="20696"/>
                  </a:lnTo>
                  <a:lnTo>
                    <a:pt x="598378" y="20855"/>
                  </a:lnTo>
                  <a:lnTo>
                    <a:pt x="627211" y="21495"/>
                  </a:lnTo>
                  <a:lnTo>
                    <a:pt x="655832" y="22742"/>
                  </a:lnTo>
                  <a:lnTo>
                    <a:pt x="684291" y="24564"/>
                  </a:lnTo>
                  <a:lnTo>
                    <a:pt x="712630" y="26858"/>
                  </a:lnTo>
                  <a:lnTo>
                    <a:pt x="740883" y="29512"/>
                  </a:lnTo>
                  <a:lnTo>
                    <a:pt x="768909" y="32429"/>
                  </a:lnTo>
                  <a:lnTo>
                    <a:pt x="796420" y="35533"/>
                  </a:lnTo>
                  <a:lnTo>
                    <a:pt x="823299" y="38766"/>
                  </a:lnTo>
                  <a:lnTo>
                    <a:pt x="849588" y="42089"/>
                  </a:lnTo>
                  <a:lnTo>
                    <a:pt x="875392" y="45473"/>
                  </a:lnTo>
                  <a:lnTo>
                    <a:pt x="900824" y="48893"/>
                  </a:lnTo>
                  <a:lnTo>
                    <a:pt x="925821" y="52174"/>
                  </a:lnTo>
                  <a:lnTo>
                    <a:pt x="950151" y="54997"/>
                  </a:lnTo>
                  <a:lnTo>
                    <a:pt x="973740" y="57232"/>
                  </a:lnTo>
                  <a:lnTo>
                    <a:pt x="996497" y="59072"/>
                  </a:lnTo>
                  <a:lnTo>
                    <a:pt x="1018247" y="60922"/>
                  </a:lnTo>
                  <a:lnTo>
                    <a:pt x="1038981" y="63021"/>
                  </a:lnTo>
                  <a:lnTo>
                    <a:pt x="1058516" y="65433"/>
                  </a:lnTo>
                  <a:lnTo>
                    <a:pt x="1076422" y="68131"/>
                  </a:lnTo>
                  <a:lnTo>
                    <a:pt x="1092623" y="71056"/>
                  </a:lnTo>
                  <a:lnTo>
                    <a:pt x="1107487" y="73986"/>
                  </a:lnTo>
                  <a:lnTo>
                    <a:pt x="1121631" y="76567"/>
                  </a:lnTo>
                  <a:lnTo>
                    <a:pt x="1135397" y="78602"/>
                  </a:lnTo>
                  <a:lnTo>
                    <a:pt x="1145833" y="79085"/>
                  </a:lnTo>
                  <a:lnTo>
                    <a:pt x="1148025" y="77397"/>
                  </a:lnTo>
                  <a:lnTo>
                    <a:pt x="1141591" y="74812"/>
                  </a:lnTo>
                  <a:lnTo>
                    <a:pt x="1128899" y="71900"/>
                  </a:lnTo>
                  <a:lnTo>
                    <a:pt x="1112832" y="68812"/>
                  </a:lnTo>
                  <a:lnTo>
                    <a:pt x="1095282" y="65608"/>
                  </a:lnTo>
                  <a:lnTo>
                    <a:pt x="1077049" y="62483"/>
                  </a:lnTo>
                  <a:lnTo>
                    <a:pt x="1058254" y="59769"/>
                  </a:lnTo>
                  <a:lnTo>
                    <a:pt x="1038924" y="57614"/>
                  </a:lnTo>
                  <a:lnTo>
                    <a:pt x="1019136" y="55999"/>
                  </a:lnTo>
                  <a:lnTo>
                    <a:pt x="998983" y="54833"/>
                  </a:lnTo>
                  <a:lnTo>
                    <a:pt x="978554" y="54006"/>
                  </a:lnTo>
                  <a:lnTo>
                    <a:pt x="957760" y="53263"/>
                  </a:lnTo>
                  <a:lnTo>
                    <a:pt x="936353" y="52224"/>
                  </a:lnTo>
                  <a:lnTo>
                    <a:pt x="914245" y="50710"/>
                  </a:lnTo>
                  <a:lnTo>
                    <a:pt x="891500" y="48877"/>
                  </a:lnTo>
                  <a:lnTo>
                    <a:pt x="868238" y="47108"/>
                  </a:lnTo>
                  <a:lnTo>
                    <a:pt x="844586" y="45623"/>
                  </a:lnTo>
                  <a:lnTo>
                    <a:pt x="820652" y="44476"/>
                  </a:lnTo>
                  <a:lnTo>
                    <a:pt x="796519" y="43632"/>
                  </a:lnTo>
                  <a:lnTo>
                    <a:pt x="772240" y="43029"/>
                  </a:lnTo>
                  <a:lnTo>
                    <a:pt x="747700" y="42608"/>
                  </a:lnTo>
                  <a:lnTo>
                    <a:pt x="722619" y="42317"/>
                  </a:lnTo>
                  <a:lnTo>
                    <a:pt x="696894" y="42123"/>
                  </a:lnTo>
                  <a:lnTo>
                    <a:pt x="670734" y="42162"/>
                  </a:lnTo>
                  <a:lnTo>
                    <a:pt x="644560" y="42719"/>
                  </a:lnTo>
                  <a:lnTo>
                    <a:pt x="618613" y="43907"/>
                  </a:lnTo>
                  <a:lnTo>
                    <a:pt x="592800" y="45518"/>
                  </a:lnTo>
                  <a:lnTo>
                    <a:pt x="566789" y="47139"/>
                  </a:lnTo>
                  <a:lnTo>
                    <a:pt x="540403" y="48523"/>
                  </a:lnTo>
                  <a:lnTo>
                    <a:pt x="513784" y="49604"/>
                  </a:lnTo>
                  <a:lnTo>
                    <a:pt x="487293" y="50403"/>
                  </a:lnTo>
                  <a:lnTo>
                    <a:pt x="461135" y="50981"/>
                  </a:lnTo>
                  <a:lnTo>
                    <a:pt x="435348" y="51555"/>
                  </a:lnTo>
                  <a:lnTo>
                    <a:pt x="409887" y="52480"/>
                  </a:lnTo>
                  <a:lnTo>
                    <a:pt x="384688" y="53918"/>
                  </a:lnTo>
                  <a:lnTo>
                    <a:pt x="359851" y="55700"/>
                  </a:lnTo>
                  <a:lnTo>
                    <a:pt x="335627" y="57435"/>
                  </a:lnTo>
                  <a:lnTo>
                    <a:pt x="312105" y="58896"/>
                  </a:lnTo>
                  <a:lnTo>
                    <a:pt x="289222" y="60028"/>
                  </a:lnTo>
                  <a:lnTo>
                    <a:pt x="266857" y="60863"/>
                  </a:lnTo>
                  <a:lnTo>
                    <a:pt x="244887" y="61458"/>
                  </a:lnTo>
                  <a:lnTo>
                    <a:pt x="223369" y="61875"/>
                  </a:lnTo>
                  <a:lnTo>
                    <a:pt x="202526" y="62162"/>
                  </a:lnTo>
                  <a:lnTo>
                    <a:pt x="182428" y="62363"/>
                  </a:lnTo>
                  <a:lnTo>
                    <a:pt x="162998" y="62669"/>
                  </a:lnTo>
                  <a:lnTo>
                    <a:pt x="144103" y="63408"/>
                  </a:lnTo>
                  <a:lnTo>
                    <a:pt x="125616" y="64717"/>
                  </a:lnTo>
                  <a:lnTo>
                    <a:pt x="107590" y="66410"/>
                  </a:lnTo>
                  <a:lnTo>
                    <a:pt x="90245" y="68086"/>
                  </a:lnTo>
                  <a:lnTo>
                    <a:pt x="73645" y="69507"/>
                  </a:lnTo>
                  <a:lnTo>
                    <a:pt x="57545" y="70612"/>
                  </a:lnTo>
                  <a:lnTo>
                    <a:pt x="41508" y="71428"/>
                  </a:lnTo>
                  <a:lnTo>
                    <a:pt x="25326" y="71987"/>
                  </a:lnTo>
                  <a:lnTo>
                    <a:pt x="10876" y="71509"/>
                  </a:lnTo>
                  <a:lnTo>
                    <a:pt x="2009" y="69168"/>
                  </a:lnTo>
                  <a:lnTo>
                    <a:pt x="0" y="65829"/>
                  </a:lnTo>
                  <a:lnTo>
                    <a:pt x="3407" y="62501"/>
                  </a:lnTo>
                  <a:lnTo>
                    <a:pt x="10503" y="59683"/>
                  </a:lnTo>
                  <a:lnTo>
                    <a:pt x="20012" y="57329"/>
                  </a:lnTo>
                  <a:lnTo>
                    <a:pt x="31087" y="55074"/>
                  </a:lnTo>
                  <a:lnTo>
                    <a:pt x="43185" y="52678"/>
                  </a:lnTo>
                  <a:lnTo>
                    <a:pt x="56284" y="50223"/>
                  </a:lnTo>
                  <a:lnTo>
                    <a:pt x="70769" y="48022"/>
                  </a:lnTo>
                  <a:lnTo>
                    <a:pt x="86751" y="46241"/>
                  </a:lnTo>
                  <a:lnTo>
                    <a:pt x="104067" y="44892"/>
                  </a:lnTo>
                  <a:lnTo>
                    <a:pt x="122450" y="43911"/>
                  </a:lnTo>
                  <a:lnTo>
                    <a:pt x="141639" y="43216"/>
                  </a:lnTo>
                  <a:lnTo>
                    <a:pt x="161577" y="42733"/>
                  </a:lnTo>
                  <a:lnTo>
                    <a:pt x="182399" y="42401"/>
                  </a:lnTo>
                  <a:lnTo>
                    <a:pt x="204105" y="42175"/>
                  </a:lnTo>
                  <a:lnTo>
                    <a:pt x="226410" y="42022"/>
                  </a:lnTo>
                  <a:lnTo>
                    <a:pt x="248842" y="41918"/>
                  </a:lnTo>
                  <a:lnTo>
                    <a:pt x="271128" y="41849"/>
                  </a:lnTo>
                  <a:lnTo>
                    <a:pt x="293501" y="41802"/>
                  </a:lnTo>
                  <a:lnTo>
                    <a:pt x="316581" y="41771"/>
                  </a:lnTo>
                  <a:lnTo>
                    <a:pt x="340663" y="41750"/>
                  </a:lnTo>
                  <a:lnTo>
                    <a:pt x="365566" y="41736"/>
                  </a:lnTo>
                  <a:lnTo>
                    <a:pt x="390823" y="41727"/>
                  </a:lnTo>
                  <a:lnTo>
                    <a:pt x="416119" y="41721"/>
                  </a:lnTo>
                  <a:lnTo>
                    <a:pt x="441479" y="41717"/>
                  </a:lnTo>
                  <a:lnTo>
                    <a:pt x="467176" y="41714"/>
                  </a:lnTo>
                  <a:lnTo>
                    <a:pt x="493353" y="41717"/>
                  </a:lnTo>
                  <a:lnTo>
                    <a:pt x="520000" y="41888"/>
                  </a:lnTo>
                  <a:lnTo>
                    <a:pt x="547041" y="42536"/>
                  </a:lnTo>
                  <a:lnTo>
                    <a:pt x="574391" y="43788"/>
                  </a:lnTo>
                  <a:lnTo>
                    <a:pt x="602133" y="45613"/>
                  </a:lnTo>
                  <a:lnTo>
                    <a:pt x="630510" y="47910"/>
                  </a:lnTo>
                  <a:lnTo>
                    <a:pt x="659593" y="50566"/>
                  </a:lnTo>
                  <a:lnTo>
                    <a:pt x="688989" y="53484"/>
                  </a:lnTo>
                  <a:lnTo>
                    <a:pt x="717958" y="56588"/>
                  </a:lnTo>
                  <a:lnTo>
                    <a:pt x="746115" y="59822"/>
                  </a:lnTo>
                  <a:lnTo>
                    <a:pt x="773582" y="63145"/>
                  </a:lnTo>
                  <a:lnTo>
                    <a:pt x="800785" y="66529"/>
                  </a:lnTo>
                  <a:lnTo>
                    <a:pt x="828006" y="69950"/>
                  </a:lnTo>
                  <a:lnTo>
                    <a:pt x="855033" y="73230"/>
                  </a:lnTo>
                  <a:lnTo>
                    <a:pt x="881274" y="76054"/>
                  </a:lnTo>
                  <a:lnTo>
                    <a:pt x="906451" y="78289"/>
                  </a:lnTo>
                  <a:lnTo>
                    <a:pt x="930596" y="80129"/>
                  </a:lnTo>
                  <a:lnTo>
                    <a:pt x="953884" y="81979"/>
                  </a:lnTo>
                  <a:lnTo>
                    <a:pt x="976505" y="84078"/>
                  </a:lnTo>
                  <a:lnTo>
                    <a:pt x="998307" y="86490"/>
                  </a:lnTo>
                  <a:lnTo>
                    <a:pt x="1018815" y="89188"/>
                  </a:lnTo>
                  <a:lnTo>
                    <a:pt x="1037874" y="92117"/>
                  </a:lnTo>
                  <a:lnTo>
                    <a:pt x="1055625" y="95220"/>
                  </a:lnTo>
                  <a:lnTo>
                    <a:pt x="1072321" y="98449"/>
                  </a:lnTo>
                  <a:lnTo>
                    <a:pt x="1088221" y="101763"/>
                  </a:lnTo>
                  <a:lnTo>
                    <a:pt x="1103546" y="104969"/>
                  </a:lnTo>
                  <a:lnTo>
                    <a:pt x="1118464" y="107742"/>
                  </a:lnTo>
                  <a:lnTo>
                    <a:pt x="1133036" y="109899"/>
                  </a:lnTo>
                  <a:lnTo>
                    <a:pt x="1145060" y="110057"/>
                  </a:lnTo>
                  <a:lnTo>
                    <a:pt x="1150964" y="107497"/>
                  </a:lnTo>
                  <a:lnTo>
                    <a:pt x="1150565" y="104326"/>
                  </a:lnTo>
                  <a:lnTo>
                    <a:pt x="1145477" y="101562"/>
                  </a:lnTo>
                  <a:lnTo>
                    <a:pt x="1137090" y="99255"/>
                  </a:lnTo>
                  <a:lnTo>
                    <a:pt x="1126200" y="97044"/>
                  </a:lnTo>
                  <a:lnTo>
                    <a:pt x="1113390" y="94682"/>
                  </a:lnTo>
                  <a:lnTo>
                    <a:pt x="1099158" y="92085"/>
                  </a:lnTo>
                  <a:lnTo>
                    <a:pt x="1083897" y="89258"/>
                  </a:lnTo>
                  <a:lnTo>
                    <a:pt x="1067910" y="86240"/>
                  </a:lnTo>
                  <a:lnTo>
                    <a:pt x="1051252" y="83077"/>
                  </a:lnTo>
                  <a:lnTo>
                    <a:pt x="1033774" y="79807"/>
                  </a:lnTo>
                  <a:lnTo>
                    <a:pt x="1015455" y="76466"/>
                  </a:lnTo>
                  <a:lnTo>
                    <a:pt x="996407" y="73241"/>
                  </a:lnTo>
                  <a:lnTo>
                    <a:pt x="976781" y="70456"/>
                  </a:lnTo>
                  <a:lnTo>
                    <a:pt x="956722" y="68246"/>
                  </a:lnTo>
                  <a:lnTo>
                    <a:pt x="936353" y="66423"/>
                  </a:lnTo>
                  <a:lnTo>
                    <a:pt x="915767" y="64585"/>
                  </a:lnTo>
                  <a:lnTo>
                    <a:pt x="895018" y="62498"/>
                  </a:lnTo>
                  <a:lnTo>
                    <a:pt x="873831" y="60264"/>
                  </a:lnTo>
                  <a:lnTo>
                    <a:pt x="851622" y="58218"/>
                  </a:lnTo>
                  <a:lnTo>
                    <a:pt x="828161" y="56544"/>
                  </a:lnTo>
                  <a:lnTo>
                    <a:pt x="803691" y="55269"/>
                  </a:lnTo>
                  <a:lnTo>
                    <a:pt x="778733" y="54337"/>
                  </a:lnTo>
                  <a:lnTo>
                    <a:pt x="753641" y="53672"/>
                  </a:lnTo>
                  <a:lnTo>
                    <a:pt x="728420" y="53038"/>
                  </a:lnTo>
                  <a:lnTo>
                    <a:pt x="702815" y="52073"/>
                  </a:lnTo>
                  <a:lnTo>
                    <a:pt x="676701" y="50608"/>
                  </a:lnTo>
                  <a:lnTo>
                    <a:pt x="650097" y="48809"/>
                  </a:lnTo>
                  <a:lnTo>
                    <a:pt x="623083" y="47062"/>
                  </a:lnTo>
                  <a:lnTo>
                    <a:pt x="595757" y="45598"/>
                  </a:lnTo>
                  <a:lnTo>
                    <a:pt x="568201" y="44633"/>
                  </a:lnTo>
                  <a:lnTo>
                    <a:pt x="540481" y="44444"/>
                  </a:lnTo>
                  <a:lnTo>
                    <a:pt x="512646" y="45094"/>
                  </a:lnTo>
                  <a:lnTo>
                    <a:pt x="484735" y="46329"/>
                  </a:lnTo>
                  <a:lnTo>
                    <a:pt x="456770" y="47688"/>
                  </a:lnTo>
                  <a:lnTo>
                    <a:pt x="428767" y="48899"/>
                  </a:lnTo>
                  <a:lnTo>
                    <a:pt x="400741" y="50031"/>
                  </a:lnTo>
                  <a:lnTo>
                    <a:pt x="372698" y="51397"/>
                  </a:lnTo>
                  <a:lnTo>
                    <a:pt x="344658" y="53163"/>
                  </a:lnTo>
                  <a:lnTo>
                    <a:pt x="317116" y="55180"/>
                  </a:lnTo>
                  <a:lnTo>
                    <a:pt x="290995" y="57080"/>
                  </a:lnTo>
                  <a:lnTo>
                    <a:pt x="266690" y="58656"/>
                  </a:lnTo>
                  <a:lnTo>
                    <a:pt x="244267" y="59866"/>
                  </a:lnTo>
                  <a:lnTo>
                    <a:pt x="223732" y="60753"/>
                  </a:lnTo>
                  <a:lnTo>
                    <a:pt x="204898" y="61385"/>
                  </a:lnTo>
                  <a:lnTo>
                    <a:pt x="188039" y="61827"/>
                  </a:lnTo>
                  <a:lnTo>
                    <a:pt x="172333" y="62179"/>
                  </a:lnTo>
                  <a:lnTo>
                    <a:pt x="156392" y="62474"/>
                  </a:lnTo>
                  <a:lnTo>
                    <a:pt x="137630" y="62765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6538197" y="1895129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42ABC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34297" y="495215"/>
            <a:ext cx="5100407" cy="1080046"/>
            <a:chOff x="134297" y="495215"/>
            <a:chExt cx="5100407" cy="1080046"/>
          </a:xfrm>
        </p:grpSpPr>
        <p:sp>
          <p:nvSpPr>
            <p:cNvPr id="2" name="Freeform 1"/>
            <p:cNvSpPr/>
            <p:nvPr/>
          </p:nvSpPr>
          <p:spPr>
            <a:xfrm>
              <a:off x="134297" y="495215"/>
              <a:ext cx="520510" cy="837891"/>
            </a:xfrm>
            <a:custGeom>
              <a:avLst/>
              <a:gdLst/>
              <a:ahLst/>
              <a:cxnLst/>
              <a:rect l="0" t="0" r="0" b="0"/>
              <a:pathLst>
                <a:path w="520510" h="837891">
                  <a:moveTo>
                    <a:pt x="4613" y="795776"/>
                  </a:moveTo>
                  <a:lnTo>
                    <a:pt x="1813" y="786840"/>
                  </a:lnTo>
                  <a:lnTo>
                    <a:pt x="311" y="777213"/>
                  </a:lnTo>
                  <a:lnTo>
                    <a:pt x="0" y="765917"/>
                  </a:lnTo>
                  <a:lnTo>
                    <a:pt x="507" y="752904"/>
                  </a:lnTo>
                  <a:lnTo>
                    <a:pt x="1326" y="738127"/>
                  </a:lnTo>
                  <a:lnTo>
                    <a:pt x="2142" y="721745"/>
                  </a:lnTo>
                  <a:lnTo>
                    <a:pt x="2826" y="703885"/>
                  </a:lnTo>
                  <a:lnTo>
                    <a:pt x="3352" y="684552"/>
                  </a:lnTo>
                  <a:lnTo>
                    <a:pt x="3738" y="663886"/>
                  </a:lnTo>
                  <a:lnTo>
                    <a:pt x="4013" y="642130"/>
                  </a:lnTo>
                  <a:lnTo>
                    <a:pt x="4205" y="619542"/>
                  </a:lnTo>
                  <a:lnTo>
                    <a:pt x="4337" y="596361"/>
                  </a:lnTo>
                  <a:lnTo>
                    <a:pt x="4427" y="573254"/>
                  </a:lnTo>
                  <a:lnTo>
                    <a:pt x="4488" y="551272"/>
                  </a:lnTo>
                  <a:lnTo>
                    <a:pt x="4534" y="530898"/>
                  </a:lnTo>
                  <a:lnTo>
                    <a:pt x="4734" y="512099"/>
                  </a:lnTo>
                  <a:lnTo>
                    <a:pt x="5401" y="494618"/>
                  </a:lnTo>
                  <a:lnTo>
                    <a:pt x="6662" y="478151"/>
                  </a:lnTo>
                  <a:lnTo>
                    <a:pt x="8323" y="462428"/>
                  </a:lnTo>
                  <a:lnTo>
                    <a:pt x="9977" y="447233"/>
                  </a:lnTo>
                  <a:lnTo>
                    <a:pt x="11383" y="432404"/>
                  </a:lnTo>
                  <a:lnTo>
                    <a:pt x="12479" y="417660"/>
                  </a:lnTo>
                  <a:lnTo>
                    <a:pt x="13288" y="402615"/>
                  </a:lnTo>
                  <a:lnTo>
                    <a:pt x="13868" y="387087"/>
                  </a:lnTo>
                  <a:lnTo>
                    <a:pt x="14273" y="371235"/>
                  </a:lnTo>
                  <a:lnTo>
                    <a:pt x="14553" y="355441"/>
                  </a:lnTo>
                  <a:lnTo>
                    <a:pt x="14749" y="339914"/>
                  </a:lnTo>
                  <a:lnTo>
                    <a:pt x="15052" y="324216"/>
                  </a:lnTo>
                  <a:lnTo>
                    <a:pt x="15788" y="307393"/>
                  </a:lnTo>
                  <a:lnTo>
                    <a:pt x="17096" y="289009"/>
                  </a:lnTo>
                  <a:lnTo>
                    <a:pt x="18788" y="269594"/>
                  </a:lnTo>
                  <a:lnTo>
                    <a:pt x="20463" y="250322"/>
                  </a:lnTo>
                  <a:lnTo>
                    <a:pt x="21888" y="231873"/>
                  </a:lnTo>
                  <a:lnTo>
                    <a:pt x="23166" y="214250"/>
                  </a:lnTo>
                  <a:lnTo>
                    <a:pt x="24630" y="197049"/>
                  </a:lnTo>
                  <a:lnTo>
                    <a:pt x="26462" y="179968"/>
                  </a:lnTo>
                  <a:lnTo>
                    <a:pt x="28523" y="163021"/>
                  </a:lnTo>
                  <a:lnTo>
                    <a:pt x="30453" y="146469"/>
                  </a:lnTo>
                  <a:lnTo>
                    <a:pt x="32058" y="130464"/>
                  </a:lnTo>
                  <a:lnTo>
                    <a:pt x="33647" y="115971"/>
                  </a:lnTo>
                  <a:lnTo>
                    <a:pt x="36569" y="104837"/>
                  </a:lnTo>
                  <a:lnTo>
                    <a:pt x="41236" y="98545"/>
                  </a:lnTo>
                  <a:lnTo>
                    <a:pt x="46207" y="97885"/>
                  </a:lnTo>
                  <a:lnTo>
                    <a:pt x="50919" y="102211"/>
                  </a:lnTo>
                  <a:lnTo>
                    <a:pt x="55311" y="110095"/>
                  </a:lnTo>
                  <a:lnTo>
                    <a:pt x="59441" y="119887"/>
                  </a:lnTo>
                  <a:lnTo>
                    <a:pt x="63379" y="130502"/>
                  </a:lnTo>
                  <a:lnTo>
                    <a:pt x="67181" y="141389"/>
                  </a:lnTo>
                  <a:lnTo>
                    <a:pt x="70888" y="152309"/>
                  </a:lnTo>
                  <a:lnTo>
                    <a:pt x="74531" y="163178"/>
                  </a:lnTo>
                  <a:lnTo>
                    <a:pt x="78131" y="174140"/>
                  </a:lnTo>
                  <a:lnTo>
                    <a:pt x="81700" y="185510"/>
                  </a:lnTo>
                  <a:lnTo>
                    <a:pt x="85255" y="197434"/>
                  </a:lnTo>
                  <a:lnTo>
                    <a:pt x="88964" y="210057"/>
                  </a:lnTo>
                  <a:lnTo>
                    <a:pt x="93140" y="223596"/>
                  </a:lnTo>
                  <a:lnTo>
                    <a:pt x="97910" y="238070"/>
                  </a:lnTo>
                  <a:lnTo>
                    <a:pt x="103080" y="253027"/>
                  </a:lnTo>
                  <a:lnTo>
                    <a:pt x="108243" y="267681"/>
                  </a:lnTo>
                  <a:lnTo>
                    <a:pt x="113168" y="281612"/>
                  </a:lnTo>
                  <a:lnTo>
                    <a:pt x="118119" y="294913"/>
                  </a:lnTo>
                  <a:lnTo>
                    <a:pt x="123734" y="307991"/>
                  </a:lnTo>
                  <a:lnTo>
                    <a:pt x="130325" y="321116"/>
                  </a:lnTo>
                  <a:lnTo>
                    <a:pt x="137718" y="334066"/>
                  </a:lnTo>
                  <a:lnTo>
                    <a:pt x="145453" y="346243"/>
                  </a:lnTo>
                  <a:lnTo>
                    <a:pt x="153217" y="357359"/>
                  </a:lnTo>
                  <a:lnTo>
                    <a:pt x="161040" y="367282"/>
                  </a:lnTo>
                  <a:lnTo>
                    <a:pt x="169198" y="375876"/>
                  </a:lnTo>
                  <a:lnTo>
                    <a:pt x="177832" y="383200"/>
                  </a:lnTo>
                  <a:lnTo>
                    <a:pt x="186935" y="389136"/>
                  </a:lnTo>
                  <a:lnTo>
                    <a:pt x="196431" y="393307"/>
                  </a:lnTo>
                  <a:lnTo>
                    <a:pt x="206231" y="395662"/>
                  </a:lnTo>
                  <a:lnTo>
                    <a:pt x="216253" y="396109"/>
                  </a:lnTo>
                  <a:lnTo>
                    <a:pt x="226435" y="394366"/>
                  </a:lnTo>
                  <a:lnTo>
                    <a:pt x="236722" y="390492"/>
                  </a:lnTo>
                  <a:lnTo>
                    <a:pt x="246918" y="384977"/>
                  </a:lnTo>
                  <a:lnTo>
                    <a:pt x="256690" y="378528"/>
                  </a:lnTo>
                  <a:lnTo>
                    <a:pt x="265888" y="371637"/>
                  </a:lnTo>
                  <a:lnTo>
                    <a:pt x="274370" y="364404"/>
                  </a:lnTo>
                  <a:lnTo>
                    <a:pt x="281921" y="356643"/>
                  </a:lnTo>
                  <a:lnTo>
                    <a:pt x="288523" y="348280"/>
                  </a:lnTo>
                  <a:lnTo>
                    <a:pt x="294466" y="339529"/>
                  </a:lnTo>
                  <a:lnTo>
                    <a:pt x="300232" y="330801"/>
                  </a:lnTo>
                  <a:lnTo>
                    <a:pt x="306113" y="322326"/>
                  </a:lnTo>
                  <a:lnTo>
                    <a:pt x="312048" y="313837"/>
                  </a:lnTo>
                  <a:lnTo>
                    <a:pt x="317733" y="304691"/>
                  </a:lnTo>
                  <a:lnTo>
                    <a:pt x="323004" y="294577"/>
                  </a:lnTo>
                  <a:lnTo>
                    <a:pt x="327847" y="283664"/>
                  </a:lnTo>
                  <a:lnTo>
                    <a:pt x="332327" y="272414"/>
                  </a:lnTo>
                  <a:lnTo>
                    <a:pt x="336524" y="261140"/>
                  </a:lnTo>
                  <a:lnTo>
                    <a:pt x="340511" y="249977"/>
                  </a:lnTo>
                  <a:lnTo>
                    <a:pt x="344349" y="238956"/>
                  </a:lnTo>
                  <a:lnTo>
                    <a:pt x="348082" y="228060"/>
                  </a:lnTo>
                  <a:lnTo>
                    <a:pt x="351743" y="217099"/>
                  </a:lnTo>
                  <a:lnTo>
                    <a:pt x="355355" y="205741"/>
                  </a:lnTo>
                  <a:lnTo>
                    <a:pt x="358933" y="193839"/>
                  </a:lnTo>
                  <a:lnTo>
                    <a:pt x="362489" y="181573"/>
                  </a:lnTo>
                  <a:lnTo>
                    <a:pt x="366029" y="169338"/>
                  </a:lnTo>
                  <a:lnTo>
                    <a:pt x="369559" y="157368"/>
                  </a:lnTo>
                  <a:lnTo>
                    <a:pt x="373082" y="145720"/>
                  </a:lnTo>
                  <a:lnTo>
                    <a:pt x="376601" y="134366"/>
                  </a:lnTo>
                  <a:lnTo>
                    <a:pt x="380117" y="123247"/>
                  </a:lnTo>
                  <a:lnTo>
                    <a:pt x="383630" y="112306"/>
                  </a:lnTo>
                  <a:lnTo>
                    <a:pt x="387143" y="101493"/>
                  </a:lnTo>
                  <a:lnTo>
                    <a:pt x="390654" y="90760"/>
                  </a:lnTo>
                  <a:lnTo>
                    <a:pt x="394165" y="79754"/>
                  </a:lnTo>
                  <a:lnTo>
                    <a:pt x="397675" y="67840"/>
                  </a:lnTo>
                  <a:lnTo>
                    <a:pt x="401185" y="54749"/>
                  </a:lnTo>
                  <a:lnTo>
                    <a:pt x="404695" y="40702"/>
                  </a:lnTo>
                  <a:lnTo>
                    <a:pt x="408205" y="26202"/>
                  </a:lnTo>
                  <a:lnTo>
                    <a:pt x="411723" y="11707"/>
                  </a:lnTo>
                  <a:lnTo>
                    <a:pt x="415520" y="1261"/>
                  </a:lnTo>
                  <a:lnTo>
                    <a:pt x="419247" y="0"/>
                  </a:lnTo>
                  <a:lnTo>
                    <a:pt x="421862" y="6831"/>
                  </a:lnTo>
                  <a:lnTo>
                    <a:pt x="423282" y="18964"/>
                  </a:lnTo>
                  <a:lnTo>
                    <a:pt x="423561" y="33623"/>
                  </a:lnTo>
                  <a:lnTo>
                    <a:pt x="422852" y="49120"/>
                  </a:lnTo>
                  <a:lnTo>
                    <a:pt x="421517" y="64670"/>
                  </a:lnTo>
                  <a:lnTo>
                    <a:pt x="420060" y="79988"/>
                  </a:lnTo>
                  <a:lnTo>
                    <a:pt x="418773" y="95019"/>
                  </a:lnTo>
                  <a:lnTo>
                    <a:pt x="417753" y="109955"/>
                  </a:lnTo>
                  <a:lnTo>
                    <a:pt x="416990" y="125158"/>
                  </a:lnTo>
                  <a:lnTo>
                    <a:pt x="416446" y="140810"/>
                  </a:lnTo>
                  <a:lnTo>
                    <a:pt x="416233" y="156922"/>
                  </a:lnTo>
                  <a:lnTo>
                    <a:pt x="416613" y="173426"/>
                  </a:lnTo>
                  <a:lnTo>
                    <a:pt x="417679" y="190235"/>
                  </a:lnTo>
                  <a:lnTo>
                    <a:pt x="419207" y="207269"/>
                  </a:lnTo>
                  <a:lnTo>
                    <a:pt x="420771" y="224463"/>
                  </a:lnTo>
                  <a:lnTo>
                    <a:pt x="422117" y="241771"/>
                  </a:lnTo>
                  <a:lnTo>
                    <a:pt x="423172" y="259155"/>
                  </a:lnTo>
                  <a:lnTo>
                    <a:pt x="423955" y="276593"/>
                  </a:lnTo>
                  <a:lnTo>
                    <a:pt x="424520" y="294067"/>
                  </a:lnTo>
                  <a:lnTo>
                    <a:pt x="425086" y="311565"/>
                  </a:lnTo>
                  <a:lnTo>
                    <a:pt x="426007" y="329079"/>
                  </a:lnTo>
                  <a:lnTo>
                    <a:pt x="427441" y="346609"/>
                  </a:lnTo>
                  <a:lnTo>
                    <a:pt x="429221" y="364314"/>
                  </a:lnTo>
                  <a:lnTo>
                    <a:pt x="430954" y="382500"/>
                  </a:lnTo>
                  <a:lnTo>
                    <a:pt x="432419" y="401285"/>
                  </a:lnTo>
                  <a:lnTo>
                    <a:pt x="433723" y="420308"/>
                  </a:lnTo>
                  <a:lnTo>
                    <a:pt x="435205" y="438853"/>
                  </a:lnTo>
                  <a:lnTo>
                    <a:pt x="437054" y="456552"/>
                  </a:lnTo>
                  <a:lnTo>
                    <a:pt x="439296" y="473539"/>
                  </a:lnTo>
                  <a:lnTo>
                    <a:pt x="441880" y="490245"/>
                  </a:lnTo>
                  <a:lnTo>
                    <a:pt x="444732" y="506967"/>
                  </a:lnTo>
                  <a:lnTo>
                    <a:pt x="447783" y="523826"/>
                  </a:lnTo>
                  <a:lnTo>
                    <a:pt x="450978" y="540845"/>
                  </a:lnTo>
                  <a:lnTo>
                    <a:pt x="454268" y="558001"/>
                  </a:lnTo>
                  <a:lnTo>
                    <a:pt x="457459" y="575101"/>
                  </a:lnTo>
                  <a:lnTo>
                    <a:pt x="460222" y="591808"/>
                  </a:lnTo>
                  <a:lnTo>
                    <a:pt x="462417" y="607970"/>
                  </a:lnTo>
                  <a:lnTo>
                    <a:pt x="464229" y="623602"/>
                  </a:lnTo>
                  <a:lnTo>
                    <a:pt x="466061" y="638792"/>
                  </a:lnTo>
                  <a:lnTo>
                    <a:pt x="468148" y="653637"/>
                  </a:lnTo>
                  <a:lnTo>
                    <a:pt x="470551" y="668066"/>
                  </a:lnTo>
                  <a:lnTo>
                    <a:pt x="473244" y="681842"/>
                  </a:lnTo>
                  <a:lnTo>
                    <a:pt x="476169" y="694889"/>
                  </a:lnTo>
                  <a:lnTo>
                    <a:pt x="479270" y="707280"/>
                  </a:lnTo>
                  <a:lnTo>
                    <a:pt x="482497" y="719141"/>
                  </a:lnTo>
                  <a:lnTo>
                    <a:pt x="485814" y="730608"/>
                  </a:lnTo>
                  <a:lnTo>
                    <a:pt x="489192" y="741955"/>
                  </a:lnTo>
                  <a:lnTo>
                    <a:pt x="492614" y="753573"/>
                  </a:lnTo>
                  <a:lnTo>
                    <a:pt x="496064" y="765645"/>
                  </a:lnTo>
                  <a:lnTo>
                    <a:pt x="499574" y="777959"/>
                  </a:lnTo>
                  <a:lnTo>
                    <a:pt x="503669" y="791422"/>
                  </a:lnTo>
                  <a:lnTo>
                    <a:pt x="509827" y="809456"/>
                  </a:lnTo>
                  <a:lnTo>
                    <a:pt x="520509" y="83789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1523" y="1030437"/>
              <a:ext cx="259668" cy="299058"/>
            </a:xfrm>
            <a:custGeom>
              <a:avLst/>
              <a:gdLst/>
              <a:ahLst/>
              <a:cxnLst/>
              <a:rect l="0" t="0" r="0" b="0"/>
              <a:pathLst>
                <a:path w="259668" h="299058">
                  <a:moveTo>
                    <a:pt x="133325" y="144740"/>
                  </a:moveTo>
                  <a:lnTo>
                    <a:pt x="136191" y="135872"/>
                  </a:lnTo>
                  <a:lnTo>
                    <a:pt x="138334" y="126885"/>
                  </a:lnTo>
                  <a:lnTo>
                    <a:pt x="139932" y="116894"/>
                  </a:lnTo>
                  <a:lnTo>
                    <a:pt x="140940" y="106086"/>
                  </a:lnTo>
                  <a:lnTo>
                    <a:pt x="141140" y="94923"/>
                  </a:lnTo>
                  <a:lnTo>
                    <a:pt x="140484" y="83718"/>
                  </a:lnTo>
                  <a:lnTo>
                    <a:pt x="139073" y="72606"/>
                  </a:lnTo>
                  <a:lnTo>
                    <a:pt x="137061" y="61622"/>
                  </a:lnTo>
                  <a:lnTo>
                    <a:pt x="134589" y="50760"/>
                  </a:lnTo>
                  <a:lnTo>
                    <a:pt x="131456" y="40163"/>
                  </a:lnTo>
                  <a:lnTo>
                    <a:pt x="127143" y="30114"/>
                  </a:lnTo>
                  <a:lnTo>
                    <a:pt x="121462" y="20736"/>
                  </a:lnTo>
                  <a:lnTo>
                    <a:pt x="114527" y="12472"/>
                  </a:lnTo>
                  <a:lnTo>
                    <a:pt x="106577" y="6130"/>
                  </a:lnTo>
                  <a:lnTo>
                    <a:pt x="97862" y="1986"/>
                  </a:lnTo>
                  <a:lnTo>
                    <a:pt x="88757" y="0"/>
                  </a:lnTo>
                  <a:lnTo>
                    <a:pt x="79732" y="98"/>
                  </a:lnTo>
                  <a:lnTo>
                    <a:pt x="71043" y="2018"/>
                  </a:lnTo>
                  <a:lnTo>
                    <a:pt x="62906" y="5559"/>
                  </a:lnTo>
                  <a:lnTo>
                    <a:pt x="55587" y="10668"/>
                  </a:lnTo>
                  <a:lnTo>
                    <a:pt x="49145" y="17173"/>
                  </a:lnTo>
                  <a:lnTo>
                    <a:pt x="43480" y="24808"/>
                  </a:lnTo>
                  <a:lnTo>
                    <a:pt x="38432" y="33303"/>
                  </a:lnTo>
                  <a:lnTo>
                    <a:pt x="33847" y="42428"/>
                  </a:lnTo>
                  <a:lnTo>
                    <a:pt x="29595" y="52165"/>
                  </a:lnTo>
                  <a:lnTo>
                    <a:pt x="25579" y="62686"/>
                  </a:lnTo>
                  <a:lnTo>
                    <a:pt x="21726" y="74029"/>
                  </a:lnTo>
                  <a:lnTo>
                    <a:pt x="17984" y="86258"/>
                  </a:lnTo>
                  <a:lnTo>
                    <a:pt x="14318" y="99530"/>
                  </a:lnTo>
                  <a:lnTo>
                    <a:pt x="10709" y="113833"/>
                  </a:lnTo>
                  <a:lnTo>
                    <a:pt x="7302" y="129016"/>
                  </a:lnTo>
                  <a:lnTo>
                    <a:pt x="4394" y="144885"/>
                  </a:lnTo>
                  <a:lnTo>
                    <a:pt x="2110" y="161259"/>
                  </a:lnTo>
                  <a:lnTo>
                    <a:pt x="578" y="177829"/>
                  </a:lnTo>
                  <a:lnTo>
                    <a:pt x="0" y="194180"/>
                  </a:lnTo>
                  <a:lnTo>
                    <a:pt x="395" y="210098"/>
                  </a:lnTo>
                  <a:lnTo>
                    <a:pt x="1796" y="225397"/>
                  </a:lnTo>
                  <a:lnTo>
                    <a:pt x="4331" y="239831"/>
                  </a:lnTo>
                  <a:lnTo>
                    <a:pt x="7967" y="253346"/>
                  </a:lnTo>
                  <a:lnTo>
                    <a:pt x="12695" y="265729"/>
                  </a:lnTo>
                  <a:lnTo>
                    <a:pt x="18618" y="276528"/>
                  </a:lnTo>
                  <a:lnTo>
                    <a:pt x="25676" y="285631"/>
                  </a:lnTo>
                  <a:lnTo>
                    <a:pt x="33686" y="292745"/>
                  </a:lnTo>
                  <a:lnTo>
                    <a:pt x="42433" y="297251"/>
                  </a:lnTo>
                  <a:lnTo>
                    <a:pt x="51718" y="299057"/>
                  </a:lnTo>
                  <a:lnTo>
                    <a:pt x="61223" y="298509"/>
                  </a:lnTo>
                  <a:lnTo>
                    <a:pt x="70524" y="296097"/>
                  </a:lnTo>
                  <a:lnTo>
                    <a:pt x="79402" y="292287"/>
                  </a:lnTo>
                  <a:lnTo>
                    <a:pt x="87667" y="287140"/>
                  </a:lnTo>
                  <a:lnTo>
                    <a:pt x="95073" y="280338"/>
                  </a:lnTo>
                  <a:lnTo>
                    <a:pt x="101573" y="271834"/>
                  </a:lnTo>
                  <a:lnTo>
                    <a:pt x="107277" y="261685"/>
                  </a:lnTo>
                  <a:lnTo>
                    <a:pt x="112351" y="249891"/>
                  </a:lnTo>
                  <a:lnTo>
                    <a:pt x="116950" y="236624"/>
                  </a:lnTo>
                  <a:lnTo>
                    <a:pt x="121040" y="222325"/>
                  </a:lnTo>
                  <a:lnTo>
                    <a:pt x="124415" y="207589"/>
                  </a:lnTo>
                  <a:lnTo>
                    <a:pt x="127016" y="192793"/>
                  </a:lnTo>
                  <a:lnTo>
                    <a:pt x="128763" y="178098"/>
                  </a:lnTo>
                  <a:lnTo>
                    <a:pt x="129486" y="163544"/>
                  </a:lnTo>
                  <a:lnTo>
                    <a:pt x="129206" y="149155"/>
                  </a:lnTo>
                  <a:lnTo>
                    <a:pt x="128543" y="136029"/>
                  </a:lnTo>
                  <a:lnTo>
                    <a:pt x="128768" y="127699"/>
                  </a:lnTo>
                  <a:lnTo>
                    <a:pt x="130310" y="126313"/>
                  </a:lnTo>
                  <a:lnTo>
                    <a:pt x="132572" y="130091"/>
                  </a:lnTo>
                  <a:lnTo>
                    <a:pt x="135396" y="137133"/>
                  </a:lnTo>
                  <a:lnTo>
                    <a:pt x="138956" y="145979"/>
                  </a:lnTo>
                  <a:lnTo>
                    <a:pt x="143305" y="155735"/>
                  </a:lnTo>
                  <a:lnTo>
                    <a:pt x="148355" y="165929"/>
                  </a:lnTo>
                  <a:lnTo>
                    <a:pt x="153966" y="176325"/>
                  </a:lnTo>
                  <a:lnTo>
                    <a:pt x="160000" y="186806"/>
                  </a:lnTo>
                  <a:lnTo>
                    <a:pt x="166338" y="197154"/>
                  </a:lnTo>
                  <a:lnTo>
                    <a:pt x="172892" y="207041"/>
                  </a:lnTo>
                  <a:lnTo>
                    <a:pt x="179605" y="216321"/>
                  </a:lnTo>
                  <a:lnTo>
                    <a:pt x="186756" y="224860"/>
                  </a:lnTo>
                  <a:lnTo>
                    <a:pt x="194929" y="232451"/>
                  </a:lnTo>
                  <a:lnTo>
                    <a:pt x="204344" y="239072"/>
                  </a:lnTo>
                  <a:lnTo>
                    <a:pt x="214501" y="244704"/>
                  </a:lnTo>
                  <a:lnTo>
                    <a:pt x="225456" y="249801"/>
                  </a:lnTo>
                  <a:lnTo>
                    <a:pt x="239291" y="254810"/>
                  </a:lnTo>
                  <a:lnTo>
                    <a:pt x="259667" y="2605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6963" y="1027778"/>
              <a:ext cx="205855" cy="265051"/>
            </a:xfrm>
            <a:custGeom>
              <a:avLst/>
              <a:gdLst/>
              <a:ahLst/>
              <a:cxnLst/>
              <a:rect l="0" t="0" r="0" b="0"/>
              <a:pathLst>
                <a:path w="205855" h="265051">
                  <a:moveTo>
                    <a:pt x="26869" y="147399"/>
                  </a:moveTo>
                  <a:lnTo>
                    <a:pt x="26936" y="159134"/>
                  </a:lnTo>
                  <a:lnTo>
                    <a:pt x="27576" y="170263"/>
                  </a:lnTo>
                  <a:lnTo>
                    <a:pt x="28873" y="181857"/>
                  </a:lnTo>
                  <a:lnTo>
                    <a:pt x="30733" y="193845"/>
                  </a:lnTo>
                  <a:lnTo>
                    <a:pt x="33049" y="205857"/>
                  </a:lnTo>
                  <a:lnTo>
                    <a:pt x="35716" y="217660"/>
                  </a:lnTo>
                  <a:lnTo>
                    <a:pt x="38639" y="229186"/>
                  </a:lnTo>
                  <a:lnTo>
                    <a:pt x="41746" y="240455"/>
                  </a:lnTo>
                  <a:lnTo>
                    <a:pt x="44944" y="251466"/>
                  </a:lnTo>
                  <a:lnTo>
                    <a:pt x="46848" y="260559"/>
                  </a:lnTo>
                  <a:lnTo>
                    <a:pt x="45958" y="265050"/>
                  </a:lnTo>
                  <a:lnTo>
                    <a:pt x="43024" y="264795"/>
                  </a:lnTo>
                  <a:lnTo>
                    <a:pt x="38761" y="261004"/>
                  </a:lnTo>
                  <a:lnTo>
                    <a:pt x="33773" y="254687"/>
                  </a:lnTo>
                  <a:lnTo>
                    <a:pt x="28655" y="246366"/>
                  </a:lnTo>
                  <a:lnTo>
                    <a:pt x="23732" y="236452"/>
                  </a:lnTo>
                  <a:lnTo>
                    <a:pt x="19104" y="225324"/>
                  </a:lnTo>
                  <a:lnTo>
                    <a:pt x="14760" y="213308"/>
                  </a:lnTo>
                  <a:lnTo>
                    <a:pt x="10655" y="200658"/>
                  </a:lnTo>
                  <a:lnTo>
                    <a:pt x="6896" y="187565"/>
                  </a:lnTo>
                  <a:lnTo>
                    <a:pt x="3743" y="174167"/>
                  </a:lnTo>
                  <a:lnTo>
                    <a:pt x="1301" y="160565"/>
                  </a:lnTo>
                  <a:lnTo>
                    <a:pt x="0" y="146990"/>
                  </a:lnTo>
                  <a:lnTo>
                    <a:pt x="640" y="133795"/>
                  </a:lnTo>
                  <a:lnTo>
                    <a:pt x="3480" y="121145"/>
                  </a:lnTo>
                  <a:lnTo>
                    <a:pt x="8151" y="109192"/>
                  </a:lnTo>
                  <a:lnTo>
                    <a:pt x="13959" y="98157"/>
                  </a:lnTo>
                  <a:lnTo>
                    <a:pt x="20384" y="88067"/>
                  </a:lnTo>
                  <a:lnTo>
                    <a:pt x="27288" y="78799"/>
                  </a:lnTo>
                  <a:lnTo>
                    <a:pt x="34819" y="70179"/>
                  </a:lnTo>
                  <a:lnTo>
                    <a:pt x="43034" y="62052"/>
                  </a:lnTo>
                  <a:lnTo>
                    <a:pt x="52023" y="54609"/>
                  </a:lnTo>
                  <a:lnTo>
                    <a:pt x="61975" y="48361"/>
                  </a:lnTo>
                  <a:lnTo>
                    <a:pt x="72894" y="43488"/>
                  </a:lnTo>
                  <a:lnTo>
                    <a:pt x="84483" y="39707"/>
                  </a:lnTo>
                  <a:lnTo>
                    <a:pt x="96255" y="36471"/>
                  </a:lnTo>
                  <a:lnTo>
                    <a:pt x="107911" y="33402"/>
                  </a:lnTo>
                  <a:lnTo>
                    <a:pt x="119347" y="30321"/>
                  </a:lnTo>
                  <a:lnTo>
                    <a:pt x="130558" y="27166"/>
                  </a:lnTo>
                  <a:lnTo>
                    <a:pt x="141576" y="23927"/>
                  </a:lnTo>
                  <a:lnTo>
                    <a:pt x="152376" y="20574"/>
                  </a:lnTo>
                  <a:lnTo>
                    <a:pt x="164134" y="16609"/>
                  </a:lnTo>
                  <a:lnTo>
                    <a:pt x="180120" y="10565"/>
                  </a:lnTo>
                  <a:lnTo>
                    <a:pt x="205854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8630" y="659281"/>
              <a:ext cx="63172" cy="642239"/>
            </a:xfrm>
            <a:custGeom>
              <a:avLst/>
              <a:gdLst/>
              <a:ahLst/>
              <a:cxnLst/>
              <a:rect l="0" t="0" r="0" b="0"/>
              <a:pathLst>
                <a:path w="63172" h="642239">
                  <a:moveTo>
                    <a:pt x="0" y="0"/>
                  </a:moveTo>
                  <a:lnTo>
                    <a:pt x="67" y="11869"/>
                  </a:lnTo>
                  <a:lnTo>
                    <a:pt x="708" y="24278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5" y="69992"/>
                  </a:lnTo>
                  <a:lnTo>
                    <a:pt x="6768" y="85874"/>
                  </a:lnTo>
                  <a:lnTo>
                    <a:pt x="7866" y="101423"/>
                  </a:lnTo>
                  <a:lnTo>
                    <a:pt x="8676" y="116609"/>
                  </a:lnTo>
                  <a:lnTo>
                    <a:pt x="9260" y="131488"/>
                  </a:lnTo>
                  <a:lnTo>
                    <a:pt x="9839" y="146291"/>
                  </a:lnTo>
                  <a:lnTo>
                    <a:pt x="10767" y="161389"/>
                  </a:lnTo>
                  <a:lnTo>
                    <a:pt x="12207" y="176963"/>
                  </a:lnTo>
                  <a:lnTo>
                    <a:pt x="13989" y="193019"/>
                  </a:lnTo>
                  <a:lnTo>
                    <a:pt x="15725" y="209485"/>
                  </a:lnTo>
                  <a:lnTo>
                    <a:pt x="17191" y="226262"/>
                  </a:lnTo>
                  <a:lnTo>
                    <a:pt x="18497" y="243105"/>
                  </a:lnTo>
                  <a:lnTo>
                    <a:pt x="19980" y="259639"/>
                  </a:lnTo>
                  <a:lnTo>
                    <a:pt x="21824" y="275684"/>
                  </a:lnTo>
                  <a:lnTo>
                    <a:pt x="23894" y="291238"/>
                  </a:lnTo>
                  <a:lnTo>
                    <a:pt x="25829" y="306375"/>
                  </a:lnTo>
                  <a:lnTo>
                    <a:pt x="27429" y="321195"/>
                  </a:lnTo>
                  <a:lnTo>
                    <a:pt x="28655" y="335946"/>
                  </a:lnTo>
                  <a:lnTo>
                    <a:pt x="29553" y="351003"/>
                  </a:lnTo>
                  <a:lnTo>
                    <a:pt x="30196" y="366542"/>
                  </a:lnTo>
                  <a:lnTo>
                    <a:pt x="30814" y="382403"/>
                  </a:lnTo>
                  <a:lnTo>
                    <a:pt x="31769" y="398205"/>
                  </a:lnTo>
                  <a:lnTo>
                    <a:pt x="33227" y="413737"/>
                  </a:lnTo>
                  <a:lnTo>
                    <a:pt x="35022" y="429438"/>
                  </a:lnTo>
                  <a:lnTo>
                    <a:pt x="36766" y="446264"/>
                  </a:lnTo>
                  <a:lnTo>
                    <a:pt x="38238" y="464645"/>
                  </a:lnTo>
                  <a:lnTo>
                    <a:pt x="39546" y="483888"/>
                  </a:lnTo>
                  <a:lnTo>
                    <a:pt x="41032" y="502513"/>
                  </a:lnTo>
                  <a:lnTo>
                    <a:pt x="42878" y="519708"/>
                  </a:lnTo>
                  <a:lnTo>
                    <a:pt x="44949" y="535506"/>
                  </a:lnTo>
                  <a:lnTo>
                    <a:pt x="46885" y="550411"/>
                  </a:lnTo>
                  <a:lnTo>
                    <a:pt x="48489" y="564832"/>
                  </a:lnTo>
                  <a:lnTo>
                    <a:pt x="49920" y="578794"/>
                  </a:lnTo>
                  <a:lnTo>
                    <a:pt x="51854" y="593573"/>
                  </a:lnTo>
                  <a:lnTo>
                    <a:pt x="55577" y="612711"/>
                  </a:lnTo>
                  <a:lnTo>
                    <a:pt x="63171" y="64223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91760" y="872564"/>
              <a:ext cx="305327" cy="18345"/>
            </a:xfrm>
            <a:custGeom>
              <a:avLst/>
              <a:gdLst/>
              <a:ahLst/>
              <a:cxnLst/>
              <a:rect l="0" t="0" r="0" b="0"/>
              <a:pathLst>
                <a:path w="305327" h="18345">
                  <a:moveTo>
                    <a:pt x="305326" y="7815"/>
                  </a:moveTo>
                  <a:lnTo>
                    <a:pt x="296458" y="4949"/>
                  </a:lnTo>
                  <a:lnTo>
                    <a:pt x="287471" y="2806"/>
                  </a:lnTo>
                  <a:lnTo>
                    <a:pt x="277471" y="1208"/>
                  </a:lnTo>
                  <a:lnTo>
                    <a:pt x="266318" y="200"/>
                  </a:lnTo>
                  <a:lnTo>
                    <a:pt x="253858" y="0"/>
                  </a:lnTo>
                  <a:lnTo>
                    <a:pt x="240146" y="651"/>
                  </a:lnTo>
                  <a:lnTo>
                    <a:pt x="225383" y="1890"/>
                  </a:lnTo>
                  <a:lnTo>
                    <a:pt x="209805" y="3254"/>
                  </a:lnTo>
                  <a:lnTo>
                    <a:pt x="193623" y="4463"/>
                  </a:lnTo>
                  <a:lnTo>
                    <a:pt x="176844" y="5425"/>
                  </a:lnTo>
                  <a:lnTo>
                    <a:pt x="159289" y="6145"/>
                  </a:lnTo>
                  <a:lnTo>
                    <a:pt x="140927" y="6668"/>
                  </a:lnTo>
                  <a:lnTo>
                    <a:pt x="122019" y="7206"/>
                  </a:lnTo>
                  <a:lnTo>
                    <a:pt x="103020" y="8107"/>
                  </a:lnTo>
                  <a:lnTo>
                    <a:pt x="84221" y="9529"/>
                  </a:lnTo>
                  <a:lnTo>
                    <a:pt x="66268" y="11309"/>
                  </a:lnTo>
                  <a:lnTo>
                    <a:pt x="48383" y="13228"/>
                  </a:lnTo>
                  <a:lnTo>
                    <a:pt x="27880" y="15459"/>
                  </a:lnTo>
                  <a:lnTo>
                    <a:pt x="0" y="1834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1314" y="1133063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06"/>
                  </a:lnTo>
                  <a:lnTo>
                    <a:pt x="0" y="106493"/>
                  </a:lnTo>
                  <a:lnTo>
                    <a:pt x="0" y="122834"/>
                  </a:lnTo>
                  <a:lnTo>
                    <a:pt x="0" y="141979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9729" y="8803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8185" y="1041995"/>
              <a:ext cx="252685" cy="259525"/>
            </a:xfrm>
            <a:custGeom>
              <a:avLst/>
              <a:gdLst/>
              <a:ahLst/>
              <a:cxnLst/>
              <a:rect l="0" t="0" r="0" b="0"/>
              <a:pathLst>
                <a:path w="252685" h="259525">
                  <a:moveTo>
                    <a:pt x="0" y="59483"/>
                  </a:moveTo>
                  <a:lnTo>
                    <a:pt x="66" y="71285"/>
                  </a:lnTo>
                  <a:lnTo>
                    <a:pt x="707" y="83054"/>
                  </a:lnTo>
                  <a:lnTo>
                    <a:pt x="2003" y="95940"/>
                  </a:lnTo>
                  <a:lnTo>
                    <a:pt x="3863" y="109615"/>
                  </a:lnTo>
                  <a:lnTo>
                    <a:pt x="6180" y="123295"/>
                  </a:lnTo>
                  <a:lnTo>
                    <a:pt x="8846" y="136516"/>
                  </a:lnTo>
                  <a:lnTo>
                    <a:pt x="11770" y="149313"/>
                  </a:lnTo>
                  <a:lnTo>
                    <a:pt x="14877" y="162041"/>
                  </a:lnTo>
                  <a:lnTo>
                    <a:pt x="18112" y="174928"/>
                  </a:lnTo>
                  <a:lnTo>
                    <a:pt x="21436" y="187887"/>
                  </a:lnTo>
                  <a:lnTo>
                    <a:pt x="24821" y="200600"/>
                  </a:lnTo>
                  <a:lnTo>
                    <a:pt x="28246" y="212903"/>
                  </a:lnTo>
                  <a:lnTo>
                    <a:pt x="31699" y="224947"/>
                  </a:lnTo>
                  <a:lnTo>
                    <a:pt x="35171" y="237100"/>
                  </a:lnTo>
                  <a:lnTo>
                    <a:pt x="38630" y="249468"/>
                  </a:lnTo>
                  <a:lnTo>
                    <a:pt x="41211" y="258382"/>
                  </a:lnTo>
                  <a:lnTo>
                    <a:pt x="41870" y="259348"/>
                  </a:lnTo>
                  <a:lnTo>
                    <a:pt x="41007" y="253946"/>
                  </a:lnTo>
                  <a:lnTo>
                    <a:pt x="39329" y="244318"/>
                  </a:lnTo>
                  <a:lnTo>
                    <a:pt x="37515" y="231947"/>
                  </a:lnTo>
                  <a:lnTo>
                    <a:pt x="35927" y="217792"/>
                  </a:lnTo>
                  <a:lnTo>
                    <a:pt x="34673" y="202309"/>
                  </a:lnTo>
                  <a:lnTo>
                    <a:pt x="33740" y="185592"/>
                  </a:lnTo>
                  <a:lnTo>
                    <a:pt x="33069" y="167779"/>
                  </a:lnTo>
                  <a:lnTo>
                    <a:pt x="32598" y="149401"/>
                  </a:lnTo>
                  <a:lnTo>
                    <a:pt x="32271" y="131285"/>
                  </a:lnTo>
                  <a:lnTo>
                    <a:pt x="32053" y="113874"/>
                  </a:lnTo>
                  <a:lnTo>
                    <a:pt x="32074" y="97250"/>
                  </a:lnTo>
                  <a:lnTo>
                    <a:pt x="32620" y="81318"/>
                  </a:lnTo>
                  <a:lnTo>
                    <a:pt x="33809" y="65942"/>
                  </a:lnTo>
                  <a:lnTo>
                    <a:pt x="35761" y="51310"/>
                  </a:lnTo>
                  <a:lnTo>
                    <a:pt x="38674" y="37922"/>
                  </a:lnTo>
                  <a:lnTo>
                    <a:pt x="42577" y="25962"/>
                  </a:lnTo>
                  <a:lnTo>
                    <a:pt x="47825" y="15795"/>
                  </a:lnTo>
                  <a:lnTo>
                    <a:pt x="55162" y="8093"/>
                  </a:lnTo>
                  <a:lnTo>
                    <a:pt x="64796" y="2995"/>
                  </a:lnTo>
                  <a:lnTo>
                    <a:pt x="76165" y="352"/>
                  </a:lnTo>
                  <a:lnTo>
                    <a:pt x="88243" y="0"/>
                  </a:lnTo>
                  <a:lnTo>
                    <a:pt x="100358" y="1610"/>
                  </a:lnTo>
                  <a:lnTo>
                    <a:pt x="112064" y="4772"/>
                  </a:lnTo>
                  <a:lnTo>
                    <a:pt x="122991" y="9094"/>
                  </a:lnTo>
                  <a:lnTo>
                    <a:pt x="133037" y="14261"/>
                  </a:lnTo>
                  <a:lnTo>
                    <a:pt x="142290" y="20355"/>
                  </a:lnTo>
                  <a:lnTo>
                    <a:pt x="150906" y="27808"/>
                  </a:lnTo>
                  <a:lnTo>
                    <a:pt x="159043" y="36742"/>
                  </a:lnTo>
                  <a:lnTo>
                    <a:pt x="166834" y="46674"/>
                  </a:lnTo>
                  <a:lnTo>
                    <a:pt x="174381" y="56727"/>
                  </a:lnTo>
                  <a:lnTo>
                    <a:pt x="181758" y="66389"/>
                  </a:lnTo>
                  <a:lnTo>
                    <a:pt x="189019" y="75994"/>
                  </a:lnTo>
                  <a:lnTo>
                    <a:pt x="196201" y="86495"/>
                  </a:lnTo>
                  <a:lnTo>
                    <a:pt x="203325" y="98368"/>
                  </a:lnTo>
                  <a:lnTo>
                    <a:pt x="210245" y="111293"/>
                  </a:lnTo>
                  <a:lnTo>
                    <a:pt x="216664" y="124440"/>
                  </a:lnTo>
                  <a:lnTo>
                    <a:pt x="222463" y="137287"/>
                  </a:lnTo>
                  <a:lnTo>
                    <a:pt x="227678" y="149659"/>
                  </a:lnTo>
                  <a:lnTo>
                    <a:pt x="232415" y="161567"/>
                  </a:lnTo>
                  <a:lnTo>
                    <a:pt x="236783" y="173094"/>
                  </a:lnTo>
                  <a:lnTo>
                    <a:pt x="240718" y="184495"/>
                  </a:lnTo>
                  <a:lnTo>
                    <a:pt x="243988" y="196157"/>
                  </a:lnTo>
                  <a:lnTo>
                    <a:pt x="246523" y="208252"/>
                  </a:lnTo>
                  <a:lnTo>
                    <a:pt x="248399" y="220186"/>
                  </a:lnTo>
                  <a:lnTo>
                    <a:pt x="249945" y="231865"/>
                  </a:lnTo>
                  <a:lnTo>
                    <a:pt x="251295" y="244318"/>
                  </a:lnTo>
                  <a:lnTo>
                    <a:pt x="252684" y="25952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8499" y="606638"/>
              <a:ext cx="333065" cy="757788"/>
            </a:xfrm>
            <a:custGeom>
              <a:avLst/>
              <a:gdLst/>
              <a:ahLst/>
              <a:cxnLst/>
              <a:rect l="0" t="0" r="0" b="0"/>
              <a:pathLst>
                <a:path w="333065" h="757788">
                  <a:moveTo>
                    <a:pt x="27737" y="0"/>
                  </a:moveTo>
                  <a:lnTo>
                    <a:pt x="27738" y="11870"/>
                  </a:lnTo>
                  <a:lnTo>
                    <a:pt x="27737" y="24279"/>
                  </a:lnTo>
                  <a:lnTo>
                    <a:pt x="27742" y="38461"/>
                  </a:lnTo>
                  <a:lnTo>
                    <a:pt x="27914" y="53996"/>
                  </a:lnTo>
                  <a:lnTo>
                    <a:pt x="28563" y="69992"/>
                  </a:lnTo>
                  <a:lnTo>
                    <a:pt x="29812" y="85875"/>
                  </a:lnTo>
                  <a:lnTo>
                    <a:pt x="31465" y="101423"/>
                  </a:lnTo>
                  <a:lnTo>
                    <a:pt x="33113" y="116610"/>
                  </a:lnTo>
                  <a:lnTo>
                    <a:pt x="34515" y="131488"/>
                  </a:lnTo>
                  <a:lnTo>
                    <a:pt x="35608" y="146291"/>
                  </a:lnTo>
                  <a:lnTo>
                    <a:pt x="36416" y="161389"/>
                  </a:lnTo>
                  <a:lnTo>
                    <a:pt x="36994" y="176959"/>
                  </a:lnTo>
                  <a:lnTo>
                    <a:pt x="37399" y="192843"/>
                  </a:lnTo>
                  <a:lnTo>
                    <a:pt x="37679" y="208659"/>
                  </a:lnTo>
                  <a:lnTo>
                    <a:pt x="37870" y="224193"/>
                  </a:lnTo>
                  <a:lnTo>
                    <a:pt x="38000" y="239556"/>
                  </a:lnTo>
                  <a:lnTo>
                    <a:pt x="38087" y="255090"/>
                  </a:lnTo>
                  <a:lnTo>
                    <a:pt x="38146" y="270986"/>
                  </a:lnTo>
                  <a:lnTo>
                    <a:pt x="38186" y="287272"/>
                  </a:lnTo>
                  <a:lnTo>
                    <a:pt x="38212" y="303898"/>
                  </a:lnTo>
                  <a:lnTo>
                    <a:pt x="38225" y="320786"/>
                  </a:lnTo>
                  <a:lnTo>
                    <a:pt x="38064" y="337705"/>
                  </a:lnTo>
                  <a:lnTo>
                    <a:pt x="37424" y="354290"/>
                  </a:lnTo>
                  <a:lnTo>
                    <a:pt x="36181" y="370375"/>
                  </a:lnTo>
                  <a:lnTo>
                    <a:pt x="34531" y="386125"/>
                  </a:lnTo>
                  <a:lnTo>
                    <a:pt x="32886" y="401926"/>
                  </a:lnTo>
                  <a:lnTo>
                    <a:pt x="31485" y="418005"/>
                  </a:lnTo>
                  <a:lnTo>
                    <a:pt x="30393" y="434416"/>
                  </a:lnTo>
                  <a:lnTo>
                    <a:pt x="29585" y="451126"/>
                  </a:lnTo>
                  <a:lnTo>
                    <a:pt x="29003" y="468071"/>
                  </a:lnTo>
                  <a:lnTo>
                    <a:pt x="28426" y="485027"/>
                  </a:lnTo>
                  <a:lnTo>
                    <a:pt x="27498" y="501638"/>
                  </a:lnTo>
                  <a:lnTo>
                    <a:pt x="26059" y="517735"/>
                  </a:lnTo>
                  <a:lnTo>
                    <a:pt x="24277" y="533324"/>
                  </a:lnTo>
                  <a:lnTo>
                    <a:pt x="22541" y="548484"/>
                  </a:lnTo>
                  <a:lnTo>
                    <a:pt x="21074" y="563310"/>
                  </a:lnTo>
                  <a:lnTo>
                    <a:pt x="19769" y="577726"/>
                  </a:lnTo>
                  <a:lnTo>
                    <a:pt x="18286" y="591493"/>
                  </a:lnTo>
                  <a:lnTo>
                    <a:pt x="16442" y="604549"/>
                  </a:lnTo>
                  <a:lnTo>
                    <a:pt x="14372" y="617454"/>
                  </a:lnTo>
                  <a:lnTo>
                    <a:pt x="12437" y="631258"/>
                  </a:lnTo>
                  <a:lnTo>
                    <a:pt x="10833" y="646464"/>
                  </a:lnTo>
                  <a:lnTo>
                    <a:pt x="9434" y="662595"/>
                  </a:lnTo>
                  <a:lnTo>
                    <a:pt x="7888" y="678509"/>
                  </a:lnTo>
                  <a:lnTo>
                    <a:pt x="6001" y="693549"/>
                  </a:lnTo>
                  <a:lnTo>
                    <a:pt x="3902" y="707731"/>
                  </a:lnTo>
                  <a:lnTo>
                    <a:pt x="1947" y="721468"/>
                  </a:lnTo>
                  <a:lnTo>
                    <a:pt x="358" y="735044"/>
                  </a:lnTo>
                  <a:lnTo>
                    <a:pt x="0" y="747465"/>
                  </a:lnTo>
                  <a:lnTo>
                    <a:pt x="2608" y="755542"/>
                  </a:lnTo>
                  <a:lnTo>
                    <a:pt x="8237" y="757787"/>
                  </a:lnTo>
                  <a:lnTo>
                    <a:pt x="15361" y="756233"/>
                  </a:lnTo>
                  <a:lnTo>
                    <a:pt x="23366" y="752499"/>
                  </a:lnTo>
                  <a:lnTo>
                    <a:pt x="32038" y="747498"/>
                  </a:lnTo>
                  <a:lnTo>
                    <a:pt x="41229" y="741738"/>
                  </a:lnTo>
                  <a:lnTo>
                    <a:pt x="50645" y="735518"/>
                  </a:lnTo>
                  <a:lnTo>
                    <a:pt x="59874" y="729011"/>
                  </a:lnTo>
                  <a:lnTo>
                    <a:pt x="68712" y="722328"/>
                  </a:lnTo>
                  <a:lnTo>
                    <a:pt x="77456" y="715698"/>
                  </a:lnTo>
                  <a:lnTo>
                    <a:pt x="86779" y="709469"/>
                  </a:lnTo>
                  <a:lnTo>
                    <a:pt x="97015" y="703796"/>
                  </a:lnTo>
                  <a:lnTo>
                    <a:pt x="108010" y="698664"/>
                  </a:lnTo>
                  <a:lnTo>
                    <a:pt x="119316" y="693983"/>
                  </a:lnTo>
                  <a:lnTo>
                    <a:pt x="130636" y="689647"/>
                  </a:lnTo>
                  <a:lnTo>
                    <a:pt x="142170" y="685564"/>
                  </a:lnTo>
                  <a:lnTo>
                    <a:pt x="154506" y="681661"/>
                  </a:lnTo>
                  <a:lnTo>
                    <a:pt x="167911" y="677889"/>
                  </a:lnTo>
                  <a:lnTo>
                    <a:pt x="182184" y="674371"/>
                  </a:lnTo>
                  <a:lnTo>
                    <a:pt x="196844" y="671388"/>
                  </a:lnTo>
                  <a:lnTo>
                    <a:pt x="211559" y="669045"/>
                  </a:lnTo>
                  <a:lnTo>
                    <a:pt x="226187" y="667134"/>
                  </a:lnTo>
                  <a:lnTo>
                    <a:pt x="240687" y="665236"/>
                  </a:lnTo>
                  <a:lnTo>
                    <a:pt x="255059" y="663109"/>
                  </a:lnTo>
                  <a:lnTo>
                    <a:pt x="269104" y="660839"/>
                  </a:lnTo>
                  <a:lnTo>
                    <a:pt x="284006" y="658529"/>
                  </a:lnTo>
                  <a:lnTo>
                    <a:pt x="303310" y="655973"/>
                  </a:lnTo>
                  <a:lnTo>
                    <a:pt x="333064" y="65276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60506" y="1069892"/>
              <a:ext cx="189514" cy="244803"/>
            </a:xfrm>
            <a:custGeom>
              <a:avLst/>
              <a:gdLst/>
              <a:ahLst/>
              <a:cxnLst/>
              <a:rect l="0" t="0" r="0" b="0"/>
              <a:pathLst>
                <a:path w="189514" h="244803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4" y="44991"/>
                  </a:lnTo>
                  <a:lnTo>
                    <a:pt x="177" y="57152"/>
                  </a:lnTo>
                  <a:lnTo>
                    <a:pt x="826" y="69812"/>
                  </a:lnTo>
                  <a:lnTo>
                    <a:pt x="2079" y="82873"/>
                  </a:lnTo>
                  <a:lnTo>
                    <a:pt x="3904" y="96398"/>
                  </a:lnTo>
                  <a:lnTo>
                    <a:pt x="6201" y="110611"/>
                  </a:lnTo>
                  <a:lnTo>
                    <a:pt x="8857" y="125570"/>
                  </a:lnTo>
                  <a:lnTo>
                    <a:pt x="11775" y="140869"/>
                  </a:lnTo>
                  <a:lnTo>
                    <a:pt x="14880" y="155759"/>
                  </a:lnTo>
                  <a:lnTo>
                    <a:pt x="18114" y="169847"/>
                  </a:lnTo>
                  <a:lnTo>
                    <a:pt x="21437" y="183086"/>
                  </a:lnTo>
                  <a:lnTo>
                    <a:pt x="24821" y="195591"/>
                  </a:lnTo>
                  <a:lnTo>
                    <a:pt x="28260" y="207507"/>
                  </a:lnTo>
                  <a:lnTo>
                    <a:pt x="32232" y="218493"/>
                  </a:lnTo>
                  <a:lnTo>
                    <a:pt x="37648" y="227748"/>
                  </a:lnTo>
                  <a:lnTo>
                    <a:pt x="44888" y="234970"/>
                  </a:lnTo>
                  <a:lnTo>
                    <a:pt x="53684" y="240159"/>
                  </a:lnTo>
                  <a:lnTo>
                    <a:pt x="63423" y="243359"/>
                  </a:lnTo>
                  <a:lnTo>
                    <a:pt x="73635" y="244802"/>
                  </a:lnTo>
                  <a:lnTo>
                    <a:pt x="83897" y="244671"/>
                  </a:lnTo>
                  <a:lnTo>
                    <a:pt x="93772" y="243005"/>
                  </a:lnTo>
                  <a:lnTo>
                    <a:pt x="103072" y="239964"/>
                  </a:lnTo>
                  <a:lnTo>
                    <a:pt x="111805" y="235807"/>
                  </a:lnTo>
                  <a:lnTo>
                    <a:pt x="120065" y="230801"/>
                  </a:lnTo>
                  <a:lnTo>
                    <a:pt x="127959" y="225168"/>
                  </a:lnTo>
                  <a:lnTo>
                    <a:pt x="135586" y="218758"/>
                  </a:lnTo>
                  <a:lnTo>
                    <a:pt x="143022" y="211092"/>
                  </a:lnTo>
                  <a:lnTo>
                    <a:pt x="150320" y="202006"/>
                  </a:lnTo>
                  <a:lnTo>
                    <a:pt x="157358" y="191632"/>
                  </a:lnTo>
                  <a:lnTo>
                    <a:pt x="163858" y="180219"/>
                  </a:lnTo>
                  <a:lnTo>
                    <a:pt x="169706" y="168016"/>
                  </a:lnTo>
                  <a:lnTo>
                    <a:pt x="174784" y="155077"/>
                  </a:lnTo>
                  <a:lnTo>
                    <a:pt x="178898" y="141261"/>
                  </a:lnTo>
                  <a:lnTo>
                    <a:pt x="182034" y="126560"/>
                  </a:lnTo>
                  <a:lnTo>
                    <a:pt x="184326" y="111096"/>
                  </a:lnTo>
                  <a:lnTo>
                    <a:pt x="185956" y="95030"/>
                  </a:lnTo>
                  <a:lnTo>
                    <a:pt x="187093" y="78534"/>
                  </a:lnTo>
                  <a:lnTo>
                    <a:pt x="187876" y="62302"/>
                  </a:lnTo>
                  <a:lnTo>
                    <a:pt x="188497" y="45840"/>
                  </a:lnTo>
                  <a:lnTo>
                    <a:pt x="189011" y="26588"/>
                  </a:lnTo>
                  <a:lnTo>
                    <a:pt x="189513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7946" y="764566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21057" y="0"/>
                  </a:moveTo>
                  <a:lnTo>
                    <a:pt x="18123" y="11668"/>
                  </a:lnTo>
                  <a:lnTo>
                    <a:pt x="15342" y="22157"/>
                  </a:lnTo>
                  <a:lnTo>
                    <a:pt x="12447" y="32477"/>
                  </a:lnTo>
                  <a:lnTo>
                    <a:pt x="9579" y="43469"/>
                  </a:lnTo>
                  <a:lnTo>
                    <a:pt x="7062" y="56406"/>
                  </a:lnTo>
                  <a:lnTo>
                    <a:pt x="5051" y="71795"/>
                  </a:lnTo>
                  <a:lnTo>
                    <a:pt x="3539" y="89007"/>
                  </a:lnTo>
                  <a:lnTo>
                    <a:pt x="2444" y="106706"/>
                  </a:lnTo>
                  <a:lnTo>
                    <a:pt x="1671" y="124055"/>
                  </a:lnTo>
                  <a:lnTo>
                    <a:pt x="1135" y="140919"/>
                  </a:lnTo>
                  <a:lnTo>
                    <a:pt x="766" y="157602"/>
                  </a:lnTo>
                  <a:lnTo>
                    <a:pt x="516" y="174332"/>
                  </a:lnTo>
                  <a:lnTo>
                    <a:pt x="346" y="191041"/>
                  </a:lnTo>
                  <a:lnTo>
                    <a:pt x="232" y="207434"/>
                  </a:lnTo>
                  <a:lnTo>
                    <a:pt x="156" y="223363"/>
                  </a:lnTo>
                  <a:lnTo>
                    <a:pt x="104" y="238996"/>
                  </a:lnTo>
                  <a:lnTo>
                    <a:pt x="70" y="254714"/>
                  </a:lnTo>
                  <a:lnTo>
                    <a:pt x="46" y="270729"/>
                  </a:lnTo>
                  <a:lnTo>
                    <a:pt x="31" y="286926"/>
                  </a:lnTo>
                  <a:lnTo>
                    <a:pt x="21" y="302959"/>
                  </a:lnTo>
                  <a:lnTo>
                    <a:pt x="14" y="318636"/>
                  </a:lnTo>
                  <a:lnTo>
                    <a:pt x="10" y="333927"/>
                  </a:lnTo>
                  <a:lnTo>
                    <a:pt x="6" y="348881"/>
                  </a:lnTo>
                  <a:lnTo>
                    <a:pt x="4" y="363579"/>
                  </a:lnTo>
                  <a:lnTo>
                    <a:pt x="3" y="378416"/>
                  </a:lnTo>
                  <a:lnTo>
                    <a:pt x="2" y="394062"/>
                  </a:lnTo>
                  <a:lnTo>
                    <a:pt x="1" y="410815"/>
                  </a:lnTo>
                  <a:lnTo>
                    <a:pt x="1" y="428476"/>
                  </a:lnTo>
                  <a:lnTo>
                    <a:pt x="1" y="446556"/>
                  </a:lnTo>
                  <a:lnTo>
                    <a:pt x="0" y="464709"/>
                  </a:lnTo>
                  <a:lnTo>
                    <a:pt x="0" y="482606"/>
                  </a:lnTo>
                  <a:lnTo>
                    <a:pt x="1" y="501927"/>
                  </a:lnTo>
                  <a:lnTo>
                    <a:pt x="0" y="527718"/>
                  </a:lnTo>
                  <a:lnTo>
                    <a:pt x="0" y="56853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0547" y="985664"/>
              <a:ext cx="284271" cy="7852"/>
            </a:xfrm>
            <a:custGeom>
              <a:avLst/>
              <a:gdLst/>
              <a:ahLst/>
              <a:cxnLst/>
              <a:rect l="0" t="0" r="0" b="0"/>
              <a:pathLst>
                <a:path w="284271" h="7852">
                  <a:moveTo>
                    <a:pt x="284270" y="0"/>
                  </a:moveTo>
                  <a:lnTo>
                    <a:pt x="272468" y="67"/>
                  </a:lnTo>
                  <a:lnTo>
                    <a:pt x="260699" y="708"/>
                  </a:lnTo>
                  <a:lnTo>
                    <a:pt x="247799" y="2000"/>
                  </a:lnTo>
                  <a:lnTo>
                    <a:pt x="233606" y="3687"/>
                  </a:lnTo>
                  <a:lnTo>
                    <a:pt x="217981" y="5355"/>
                  </a:lnTo>
                  <a:lnTo>
                    <a:pt x="201001" y="6763"/>
                  </a:lnTo>
                  <a:lnTo>
                    <a:pt x="182727" y="7689"/>
                  </a:lnTo>
                  <a:lnTo>
                    <a:pt x="163109" y="7851"/>
                  </a:lnTo>
                  <a:lnTo>
                    <a:pt x="142259" y="7182"/>
                  </a:lnTo>
                  <a:lnTo>
                    <a:pt x="120718" y="5934"/>
                  </a:lnTo>
                  <a:lnTo>
                    <a:pt x="99339" y="4566"/>
                  </a:lnTo>
                  <a:lnTo>
                    <a:pt x="78614" y="3355"/>
                  </a:lnTo>
                  <a:lnTo>
                    <a:pt x="59396" y="2389"/>
                  </a:lnTo>
                  <a:lnTo>
                    <a:pt x="41188" y="1563"/>
                  </a:lnTo>
                  <a:lnTo>
                    <a:pt x="22395" y="808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7459" y="648752"/>
              <a:ext cx="387550" cy="663411"/>
            </a:xfrm>
            <a:custGeom>
              <a:avLst/>
              <a:gdLst/>
              <a:ahLst/>
              <a:cxnLst/>
              <a:rect l="0" t="0" r="0" b="0"/>
              <a:pathLst>
                <a:path w="387550" h="66341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5" y="83252"/>
                  </a:lnTo>
                  <a:lnTo>
                    <a:pt x="178" y="100834"/>
                  </a:lnTo>
                  <a:lnTo>
                    <a:pt x="826" y="117858"/>
                  </a:lnTo>
                  <a:lnTo>
                    <a:pt x="2075" y="133710"/>
                  </a:lnTo>
                  <a:lnTo>
                    <a:pt x="3727" y="148467"/>
                  </a:lnTo>
                  <a:lnTo>
                    <a:pt x="5376" y="162605"/>
                  </a:lnTo>
                  <a:lnTo>
                    <a:pt x="6778" y="176488"/>
                  </a:lnTo>
                  <a:lnTo>
                    <a:pt x="7871" y="190306"/>
                  </a:lnTo>
                  <a:lnTo>
                    <a:pt x="8679" y="204138"/>
                  </a:lnTo>
                  <a:lnTo>
                    <a:pt x="9262" y="218010"/>
                  </a:lnTo>
                  <a:lnTo>
                    <a:pt x="9840" y="231922"/>
                  </a:lnTo>
                  <a:lnTo>
                    <a:pt x="10768" y="245868"/>
                  </a:lnTo>
                  <a:lnTo>
                    <a:pt x="12207" y="259856"/>
                  </a:lnTo>
                  <a:lnTo>
                    <a:pt x="13990" y="274368"/>
                  </a:lnTo>
                  <a:lnTo>
                    <a:pt x="15725" y="290320"/>
                  </a:lnTo>
                  <a:lnTo>
                    <a:pt x="17192" y="308083"/>
                  </a:lnTo>
                  <a:lnTo>
                    <a:pt x="18497" y="327065"/>
                  </a:lnTo>
                  <a:lnTo>
                    <a:pt x="19979" y="346038"/>
                  </a:lnTo>
                  <a:lnTo>
                    <a:pt x="21824" y="364292"/>
                  </a:lnTo>
                  <a:lnTo>
                    <a:pt x="23894" y="382123"/>
                  </a:lnTo>
                  <a:lnTo>
                    <a:pt x="25830" y="400527"/>
                  </a:lnTo>
                  <a:lnTo>
                    <a:pt x="27429" y="420052"/>
                  </a:lnTo>
                  <a:lnTo>
                    <a:pt x="28655" y="440607"/>
                  </a:lnTo>
                  <a:lnTo>
                    <a:pt x="29553" y="461724"/>
                  </a:lnTo>
                  <a:lnTo>
                    <a:pt x="30191" y="483045"/>
                  </a:lnTo>
                  <a:lnTo>
                    <a:pt x="30637" y="504229"/>
                  </a:lnTo>
                  <a:lnTo>
                    <a:pt x="30944" y="524898"/>
                  </a:lnTo>
                  <a:lnTo>
                    <a:pt x="31153" y="544902"/>
                  </a:lnTo>
                  <a:lnTo>
                    <a:pt x="31295" y="564111"/>
                  </a:lnTo>
                  <a:lnTo>
                    <a:pt x="31390" y="582332"/>
                  </a:lnTo>
                  <a:lnTo>
                    <a:pt x="31455" y="599555"/>
                  </a:lnTo>
                  <a:lnTo>
                    <a:pt x="31498" y="615921"/>
                  </a:lnTo>
                  <a:lnTo>
                    <a:pt x="31527" y="631612"/>
                  </a:lnTo>
                  <a:lnTo>
                    <a:pt x="31542" y="646707"/>
                  </a:lnTo>
                  <a:lnTo>
                    <a:pt x="31383" y="657948"/>
                  </a:lnTo>
                  <a:lnTo>
                    <a:pt x="30745" y="661280"/>
                  </a:lnTo>
                  <a:lnTo>
                    <a:pt x="29503" y="658251"/>
                  </a:lnTo>
                  <a:lnTo>
                    <a:pt x="27854" y="651103"/>
                  </a:lnTo>
                  <a:lnTo>
                    <a:pt x="26208" y="641400"/>
                  </a:lnTo>
                  <a:lnTo>
                    <a:pt x="24811" y="630117"/>
                  </a:lnTo>
                  <a:lnTo>
                    <a:pt x="23891" y="617847"/>
                  </a:lnTo>
                  <a:lnTo>
                    <a:pt x="23732" y="604954"/>
                  </a:lnTo>
                  <a:lnTo>
                    <a:pt x="24407" y="591667"/>
                  </a:lnTo>
                  <a:lnTo>
                    <a:pt x="25828" y="578291"/>
                  </a:lnTo>
                  <a:lnTo>
                    <a:pt x="27845" y="565223"/>
                  </a:lnTo>
                  <a:lnTo>
                    <a:pt x="30309" y="552651"/>
                  </a:lnTo>
                  <a:lnTo>
                    <a:pt x="33098" y="540579"/>
                  </a:lnTo>
                  <a:lnTo>
                    <a:pt x="36115" y="528931"/>
                  </a:lnTo>
                  <a:lnTo>
                    <a:pt x="39295" y="517616"/>
                  </a:lnTo>
                  <a:lnTo>
                    <a:pt x="42752" y="506710"/>
                  </a:lnTo>
                  <a:lnTo>
                    <a:pt x="46757" y="496453"/>
                  </a:lnTo>
                  <a:lnTo>
                    <a:pt x="51418" y="486920"/>
                  </a:lnTo>
                  <a:lnTo>
                    <a:pt x="56685" y="478043"/>
                  </a:lnTo>
                  <a:lnTo>
                    <a:pt x="62445" y="469694"/>
                  </a:lnTo>
                  <a:lnTo>
                    <a:pt x="68584" y="461756"/>
                  </a:lnTo>
                  <a:lnTo>
                    <a:pt x="75165" y="454612"/>
                  </a:lnTo>
                  <a:lnTo>
                    <a:pt x="82414" y="449097"/>
                  </a:lnTo>
                  <a:lnTo>
                    <a:pt x="90402" y="445543"/>
                  </a:lnTo>
                  <a:lnTo>
                    <a:pt x="99054" y="443971"/>
                  </a:lnTo>
                  <a:lnTo>
                    <a:pt x="108240" y="444354"/>
                  </a:lnTo>
                  <a:lnTo>
                    <a:pt x="117819" y="446474"/>
                  </a:lnTo>
                  <a:lnTo>
                    <a:pt x="127352" y="450320"/>
                  </a:lnTo>
                  <a:lnTo>
                    <a:pt x="136139" y="456167"/>
                  </a:lnTo>
                  <a:lnTo>
                    <a:pt x="143865" y="463985"/>
                  </a:lnTo>
                  <a:lnTo>
                    <a:pt x="150711" y="473487"/>
                  </a:lnTo>
                  <a:lnTo>
                    <a:pt x="157158" y="484306"/>
                  </a:lnTo>
                  <a:lnTo>
                    <a:pt x="163531" y="496100"/>
                  </a:lnTo>
                  <a:lnTo>
                    <a:pt x="169814" y="508595"/>
                  </a:lnTo>
                  <a:lnTo>
                    <a:pt x="175740" y="521580"/>
                  </a:lnTo>
                  <a:lnTo>
                    <a:pt x="181176" y="534905"/>
                  </a:lnTo>
                  <a:lnTo>
                    <a:pt x="186132" y="548461"/>
                  </a:lnTo>
                  <a:lnTo>
                    <a:pt x="190688" y="562176"/>
                  </a:lnTo>
                  <a:lnTo>
                    <a:pt x="194932" y="575997"/>
                  </a:lnTo>
                  <a:lnTo>
                    <a:pt x="198781" y="589889"/>
                  </a:lnTo>
                  <a:lnTo>
                    <a:pt x="201994" y="603830"/>
                  </a:lnTo>
                  <a:lnTo>
                    <a:pt x="204503" y="617772"/>
                  </a:lnTo>
                  <a:lnTo>
                    <a:pt x="206880" y="630575"/>
                  </a:lnTo>
                  <a:lnTo>
                    <a:pt x="210092" y="638832"/>
                  </a:lnTo>
                  <a:lnTo>
                    <a:pt x="213984" y="640697"/>
                  </a:lnTo>
                  <a:lnTo>
                    <a:pt x="217803" y="638063"/>
                  </a:lnTo>
                  <a:lnTo>
                    <a:pt x="221590" y="632611"/>
                  </a:lnTo>
                  <a:lnTo>
                    <a:pt x="225739" y="625377"/>
                  </a:lnTo>
                  <a:lnTo>
                    <a:pt x="230450" y="617006"/>
                  </a:lnTo>
                  <a:lnTo>
                    <a:pt x="235725" y="608064"/>
                  </a:lnTo>
                  <a:lnTo>
                    <a:pt x="241479" y="599116"/>
                  </a:lnTo>
                  <a:lnTo>
                    <a:pt x="247608" y="590457"/>
                  </a:lnTo>
                  <a:lnTo>
                    <a:pt x="254179" y="582163"/>
                  </a:lnTo>
                  <a:lnTo>
                    <a:pt x="261419" y="574202"/>
                  </a:lnTo>
                  <a:lnTo>
                    <a:pt x="269396" y="566509"/>
                  </a:lnTo>
                  <a:lnTo>
                    <a:pt x="277871" y="559019"/>
                  </a:lnTo>
                  <a:lnTo>
                    <a:pt x="286405" y="551675"/>
                  </a:lnTo>
                  <a:lnTo>
                    <a:pt x="294742" y="544433"/>
                  </a:lnTo>
                  <a:lnTo>
                    <a:pt x="302967" y="537263"/>
                  </a:lnTo>
                  <a:lnTo>
                    <a:pt x="311402" y="530142"/>
                  </a:lnTo>
                  <a:lnTo>
                    <a:pt x="320221" y="523055"/>
                  </a:lnTo>
                  <a:lnTo>
                    <a:pt x="329280" y="515990"/>
                  </a:lnTo>
                  <a:lnTo>
                    <a:pt x="338215" y="508940"/>
                  </a:lnTo>
                  <a:lnTo>
                    <a:pt x="346820" y="501896"/>
                  </a:lnTo>
                  <a:lnTo>
                    <a:pt x="355056" y="494690"/>
                  </a:lnTo>
                  <a:lnTo>
                    <a:pt x="362967" y="487014"/>
                  </a:lnTo>
                  <a:lnTo>
                    <a:pt x="370607" y="478731"/>
                  </a:lnTo>
                  <a:lnTo>
                    <a:pt x="377550" y="469709"/>
                  </a:lnTo>
                  <a:lnTo>
                    <a:pt x="382929" y="459743"/>
                  </a:lnTo>
                  <a:lnTo>
                    <a:pt x="386383" y="448826"/>
                  </a:lnTo>
                  <a:lnTo>
                    <a:pt x="387549" y="437581"/>
                  </a:lnTo>
                  <a:lnTo>
                    <a:pt x="385828" y="427105"/>
                  </a:lnTo>
                  <a:lnTo>
                    <a:pt x="381188" y="417964"/>
                  </a:lnTo>
                  <a:lnTo>
                    <a:pt x="374191" y="410525"/>
                  </a:lnTo>
                  <a:lnTo>
                    <a:pt x="365684" y="405204"/>
                  </a:lnTo>
                  <a:lnTo>
                    <a:pt x="356306" y="402004"/>
                  </a:lnTo>
                  <a:lnTo>
                    <a:pt x="346438" y="400788"/>
                  </a:lnTo>
                  <a:lnTo>
                    <a:pt x="336297" y="401468"/>
                  </a:lnTo>
                  <a:lnTo>
                    <a:pt x="326004" y="403807"/>
                  </a:lnTo>
                  <a:lnTo>
                    <a:pt x="315789" y="407474"/>
                  </a:lnTo>
                  <a:lnTo>
                    <a:pt x="305997" y="412143"/>
                  </a:lnTo>
                  <a:lnTo>
                    <a:pt x="296777" y="417542"/>
                  </a:lnTo>
                  <a:lnTo>
                    <a:pt x="288108" y="423623"/>
                  </a:lnTo>
                  <a:lnTo>
                    <a:pt x="279898" y="430535"/>
                  </a:lnTo>
                  <a:lnTo>
                    <a:pt x="272046" y="438297"/>
                  </a:lnTo>
                  <a:lnTo>
                    <a:pt x="264618" y="446798"/>
                  </a:lnTo>
                  <a:lnTo>
                    <a:pt x="257849" y="455883"/>
                  </a:lnTo>
                  <a:lnTo>
                    <a:pt x="251816" y="465413"/>
                  </a:lnTo>
                  <a:lnTo>
                    <a:pt x="246612" y="475593"/>
                  </a:lnTo>
                  <a:lnTo>
                    <a:pt x="242414" y="486943"/>
                  </a:lnTo>
                  <a:lnTo>
                    <a:pt x="239226" y="499652"/>
                  </a:lnTo>
                  <a:lnTo>
                    <a:pt x="237068" y="513442"/>
                  </a:lnTo>
                  <a:lnTo>
                    <a:pt x="236061" y="527769"/>
                  </a:lnTo>
                  <a:lnTo>
                    <a:pt x="236165" y="542254"/>
                  </a:lnTo>
                  <a:lnTo>
                    <a:pt x="237370" y="556555"/>
                  </a:lnTo>
                  <a:lnTo>
                    <a:pt x="239773" y="570304"/>
                  </a:lnTo>
                  <a:lnTo>
                    <a:pt x="243315" y="583357"/>
                  </a:lnTo>
                  <a:lnTo>
                    <a:pt x="247811" y="595596"/>
                  </a:lnTo>
                  <a:lnTo>
                    <a:pt x="253045" y="606830"/>
                  </a:lnTo>
                  <a:lnTo>
                    <a:pt x="258828" y="617057"/>
                  </a:lnTo>
                  <a:lnTo>
                    <a:pt x="265168" y="626418"/>
                  </a:lnTo>
                  <a:lnTo>
                    <a:pt x="272255" y="635101"/>
                  </a:lnTo>
                  <a:lnTo>
                    <a:pt x="280134" y="643266"/>
                  </a:lnTo>
                  <a:lnTo>
                    <a:pt x="288713" y="650565"/>
                  </a:lnTo>
                  <a:lnTo>
                    <a:pt x="297851" y="656184"/>
                  </a:lnTo>
                  <a:lnTo>
                    <a:pt x="307406" y="659817"/>
                  </a:lnTo>
                  <a:lnTo>
                    <a:pt x="317385" y="661780"/>
                  </a:lnTo>
                  <a:lnTo>
                    <a:pt x="329232" y="662945"/>
                  </a:lnTo>
                  <a:lnTo>
                    <a:pt x="347338" y="663410"/>
                  </a:lnTo>
                  <a:lnTo>
                    <a:pt x="379026" y="6632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74470" y="1038307"/>
              <a:ext cx="175757" cy="256768"/>
            </a:xfrm>
            <a:custGeom>
              <a:avLst/>
              <a:gdLst/>
              <a:ahLst/>
              <a:cxnLst/>
              <a:rect l="0" t="0" r="0" b="0"/>
              <a:pathLst>
                <a:path w="175757" h="256768">
                  <a:moveTo>
                    <a:pt x="7300" y="126342"/>
                  </a:moveTo>
                  <a:lnTo>
                    <a:pt x="7300" y="140944"/>
                  </a:lnTo>
                  <a:lnTo>
                    <a:pt x="7300" y="154214"/>
                  </a:lnTo>
                  <a:lnTo>
                    <a:pt x="7305" y="167411"/>
                  </a:lnTo>
                  <a:lnTo>
                    <a:pt x="7477" y="180580"/>
                  </a:lnTo>
                  <a:lnTo>
                    <a:pt x="8126" y="193440"/>
                  </a:lnTo>
                  <a:lnTo>
                    <a:pt x="9374" y="205845"/>
                  </a:lnTo>
                  <a:lnTo>
                    <a:pt x="11027" y="217959"/>
                  </a:lnTo>
                  <a:lnTo>
                    <a:pt x="12675" y="230160"/>
                  </a:lnTo>
                  <a:lnTo>
                    <a:pt x="14048" y="242593"/>
                  </a:lnTo>
                  <a:lnTo>
                    <a:pt x="14038" y="252730"/>
                  </a:lnTo>
                  <a:lnTo>
                    <a:pt x="11973" y="256767"/>
                  </a:lnTo>
                  <a:lnTo>
                    <a:pt x="9152" y="254852"/>
                  </a:lnTo>
                  <a:lnTo>
                    <a:pt x="6271" y="248495"/>
                  </a:lnTo>
                  <a:lnTo>
                    <a:pt x="3753" y="238866"/>
                  </a:lnTo>
                  <a:lnTo>
                    <a:pt x="1758" y="226849"/>
                  </a:lnTo>
                  <a:lnTo>
                    <a:pt x="432" y="213283"/>
                  </a:lnTo>
                  <a:lnTo>
                    <a:pt x="0" y="198987"/>
                  </a:lnTo>
                  <a:lnTo>
                    <a:pt x="492" y="184463"/>
                  </a:lnTo>
                  <a:lnTo>
                    <a:pt x="1790" y="170107"/>
                  </a:lnTo>
                  <a:lnTo>
                    <a:pt x="3725" y="156307"/>
                  </a:lnTo>
                  <a:lnTo>
                    <a:pt x="6139" y="143212"/>
                  </a:lnTo>
                  <a:lnTo>
                    <a:pt x="9064" y="130943"/>
                  </a:lnTo>
                  <a:lnTo>
                    <a:pt x="12705" y="119686"/>
                  </a:lnTo>
                  <a:lnTo>
                    <a:pt x="17116" y="109444"/>
                  </a:lnTo>
                  <a:lnTo>
                    <a:pt x="22214" y="100071"/>
                  </a:lnTo>
                  <a:lnTo>
                    <a:pt x="27861" y="91381"/>
                  </a:lnTo>
                  <a:lnTo>
                    <a:pt x="33925" y="83197"/>
                  </a:lnTo>
                  <a:lnTo>
                    <a:pt x="40454" y="75376"/>
                  </a:lnTo>
                  <a:lnTo>
                    <a:pt x="47668" y="67810"/>
                  </a:lnTo>
                  <a:lnTo>
                    <a:pt x="55633" y="60425"/>
                  </a:lnTo>
                  <a:lnTo>
                    <a:pt x="64270" y="53329"/>
                  </a:lnTo>
                  <a:lnTo>
                    <a:pt x="73446" y="46790"/>
                  </a:lnTo>
                  <a:lnTo>
                    <a:pt x="83027" y="40911"/>
                  </a:lnTo>
                  <a:lnTo>
                    <a:pt x="92902" y="35642"/>
                  </a:lnTo>
                  <a:lnTo>
                    <a:pt x="102983" y="30869"/>
                  </a:lnTo>
                  <a:lnTo>
                    <a:pt x="113203" y="26472"/>
                  </a:lnTo>
                  <a:lnTo>
                    <a:pt x="123448" y="22307"/>
                  </a:lnTo>
                  <a:lnTo>
                    <a:pt x="134765" y="17693"/>
                  </a:lnTo>
                  <a:lnTo>
                    <a:pt x="150384" y="11104"/>
                  </a:lnTo>
                  <a:lnTo>
                    <a:pt x="175756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31965" y="711923"/>
              <a:ext cx="7816" cy="621183"/>
            </a:xfrm>
            <a:custGeom>
              <a:avLst/>
              <a:gdLst/>
              <a:ahLst/>
              <a:cxnLst/>
              <a:rect l="0" t="0" r="0" b="0"/>
              <a:pathLst>
                <a:path w="7816" h="621183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17"/>
                  </a:lnTo>
                  <a:lnTo>
                    <a:pt x="1889" y="93912"/>
                  </a:lnTo>
                  <a:lnTo>
                    <a:pt x="3253" y="109585"/>
                  </a:lnTo>
                  <a:lnTo>
                    <a:pt x="4463" y="126377"/>
                  </a:lnTo>
                  <a:lnTo>
                    <a:pt x="5425" y="143907"/>
                  </a:lnTo>
                  <a:lnTo>
                    <a:pt x="6145" y="161373"/>
                  </a:lnTo>
                  <a:lnTo>
                    <a:pt x="6664" y="178322"/>
                  </a:lnTo>
                  <a:lnTo>
                    <a:pt x="7029" y="195127"/>
                  </a:lnTo>
                  <a:lnTo>
                    <a:pt x="7282" y="212769"/>
                  </a:lnTo>
                  <a:lnTo>
                    <a:pt x="7456" y="231738"/>
                  </a:lnTo>
                  <a:lnTo>
                    <a:pt x="7573" y="251564"/>
                  </a:lnTo>
                  <a:lnTo>
                    <a:pt x="7653" y="271119"/>
                  </a:lnTo>
                  <a:lnTo>
                    <a:pt x="7706" y="289756"/>
                  </a:lnTo>
                  <a:lnTo>
                    <a:pt x="7743" y="307338"/>
                  </a:lnTo>
                  <a:lnTo>
                    <a:pt x="7767" y="323979"/>
                  </a:lnTo>
                  <a:lnTo>
                    <a:pt x="7783" y="339881"/>
                  </a:lnTo>
                  <a:lnTo>
                    <a:pt x="7794" y="355560"/>
                  </a:lnTo>
                  <a:lnTo>
                    <a:pt x="7801" y="371788"/>
                  </a:lnTo>
                  <a:lnTo>
                    <a:pt x="7806" y="388933"/>
                  </a:lnTo>
                  <a:lnTo>
                    <a:pt x="7810" y="406690"/>
                  </a:lnTo>
                  <a:lnTo>
                    <a:pt x="7811" y="424303"/>
                  </a:lnTo>
                  <a:lnTo>
                    <a:pt x="7813" y="441339"/>
                  </a:lnTo>
                  <a:lnTo>
                    <a:pt x="7814" y="457862"/>
                  </a:lnTo>
                  <a:lnTo>
                    <a:pt x="7815" y="474248"/>
                  </a:lnTo>
                  <a:lnTo>
                    <a:pt x="7815" y="490748"/>
                  </a:lnTo>
                  <a:lnTo>
                    <a:pt x="7815" y="507286"/>
                  </a:lnTo>
                  <a:lnTo>
                    <a:pt x="7815" y="523557"/>
                  </a:lnTo>
                  <a:lnTo>
                    <a:pt x="7815" y="539388"/>
                  </a:lnTo>
                  <a:lnTo>
                    <a:pt x="7815" y="554553"/>
                  </a:lnTo>
                  <a:lnTo>
                    <a:pt x="7815" y="570396"/>
                  </a:lnTo>
                  <a:lnTo>
                    <a:pt x="7815" y="590543"/>
                  </a:lnTo>
                  <a:lnTo>
                    <a:pt x="7815" y="6211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71189" y="838265"/>
              <a:ext cx="242333" cy="484312"/>
            </a:xfrm>
            <a:custGeom>
              <a:avLst/>
              <a:gdLst/>
              <a:ahLst/>
              <a:cxnLst/>
              <a:rect l="0" t="0" r="0" b="0"/>
              <a:pathLst>
                <a:path w="242333" h="484312">
                  <a:moveTo>
                    <a:pt x="189690" y="0"/>
                  </a:moveTo>
                  <a:lnTo>
                    <a:pt x="183755" y="5868"/>
                  </a:lnTo>
                  <a:lnTo>
                    <a:pt x="177551" y="11432"/>
                  </a:lnTo>
                  <a:lnTo>
                    <a:pt x="170455" y="17236"/>
                  </a:lnTo>
                  <a:lnTo>
                    <a:pt x="162515" y="23489"/>
                  </a:lnTo>
                  <a:lnTo>
                    <a:pt x="153868" y="30468"/>
                  </a:lnTo>
                  <a:lnTo>
                    <a:pt x="144678" y="38244"/>
                  </a:lnTo>
                  <a:lnTo>
                    <a:pt x="135251" y="46573"/>
                  </a:lnTo>
                  <a:lnTo>
                    <a:pt x="126010" y="55004"/>
                  </a:lnTo>
                  <a:lnTo>
                    <a:pt x="117166" y="63269"/>
                  </a:lnTo>
                  <a:lnTo>
                    <a:pt x="108585" y="71444"/>
                  </a:lnTo>
                  <a:lnTo>
                    <a:pt x="99903" y="79845"/>
                  </a:lnTo>
                  <a:lnTo>
                    <a:pt x="90917" y="88646"/>
                  </a:lnTo>
                  <a:lnTo>
                    <a:pt x="81743" y="97862"/>
                  </a:lnTo>
                  <a:lnTo>
                    <a:pt x="72731" y="107435"/>
                  </a:lnTo>
                  <a:lnTo>
                    <a:pt x="64074" y="117281"/>
                  </a:lnTo>
                  <a:lnTo>
                    <a:pt x="55803" y="127166"/>
                  </a:lnTo>
                  <a:lnTo>
                    <a:pt x="47869" y="136722"/>
                  </a:lnTo>
                  <a:lnTo>
                    <a:pt x="40204" y="145781"/>
                  </a:lnTo>
                  <a:lnTo>
                    <a:pt x="32905" y="154507"/>
                  </a:lnTo>
                  <a:lnTo>
                    <a:pt x="26222" y="163286"/>
                  </a:lnTo>
                  <a:lnTo>
                    <a:pt x="20243" y="172344"/>
                  </a:lnTo>
                  <a:lnTo>
                    <a:pt x="14905" y="181734"/>
                  </a:lnTo>
                  <a:lnTo>
                    <a:pt x="10086" y="191424"/>
                  </a:lnTo>
                  <a:lnTo>
                    <a:pt x="5671" y="201354"/>
                  </a:lnTo>
                  <a:lnTo>
                    <a:pt x="2044" y="211464"/>
                  </a:lnTo>
                  <a:lnTo>
                    <a:pt x="45" y="221704"/>
                  </a:lnTo>
                  <a:lnTo>
                    <a:pt x="0" y="232035"/>
                  </a:lnTo>
                  <a:lnTo>
                    <a:pt x="1768" y="242430"/>
                  </a:lnTo>
                  <a:lnTo>
                    <a:pt x="5014" y="252868"/>
                  </a:lnTo>
                  <a:lnTo>
                    <a:pt x="9387" y="263336"/>
                  </a:lnTo>
                  <a:lnTo>
                    <a:pt x="14745" y="273824"/>
                  </a:lnTo>
                  <a:lnTo>
                    <a:pt x="21157" y="284325"/>
                  </a:lnTo>
                  <a:lnTo>
                    <a:pt x="28581" y="294835"/>
                  </a:lnTo>
                  <a:lnTo>
                    <a:pt x="37021" y="305351"/>
                  </a:lnTo>
                  <a:lnTo>
                    <a:pt x="46597" y="315872"/>
                  </a:lnTo>
                  <a:lnTo>
                    <a:pt x="57255" y="326390"/>
                  </a:lnTo>
                  <a:lnTo>
                    <a:pt x="68497" y="336742"/>
                  </a:lnTo>
                  <a:lnTo>
                    <a:pt x="79503" y="346620"/>
                  </a:lnTo>
                  <a:lnTo>
                    <a:pt x="89832" y="355898"/>
                  </a:lnTo>
                  <a:lnTo>
                    <a:pt x="99562" y="364773"/>
                  </a:lnTo>
                  <a:lnTo>
                    <a:pt x="109090" y="373652"/>
                  </a:lnTo>
                  <a:lnTo>
                    <a:pt x="118691" y="382778"/>
                  </a:lnTo>
                  <a:lnTo>
                    <a:pt x="128632" y="392213"/>
                  </a:lnTo>
                  <a:lnTo>
                    <a:pt x="139232" y="401933"/>
                  </a:lnTo>
                  <a:lnTo>
                    <a:pt x="150586" y="411879"/>
                  </a:lnTo>
                  <a:lnTo>
                    <a:pt x="162297" y="421830"/>
                  </a:lnTo>
                  <a:lnTo>
                    <a:pt x="173620" y="431430"/>
                  </a:lnTo>
                  <a:lnTo>
                    <a:pt x="184156" y="440510"/>
                  </a:lnTo>
                  <a:lnTo>
                    <a:pt x="193943" y="448967"/>
                  </a:lnTo>
                  <a:lnTo>
                    <a:pt x="204447" y="457614"/>
                  </a:lnTo>
                  <a:lnTo>
                    <a:pt x="218818" y="468328"/>
                  </a:lnTo>
                  <a:lnTo>
                    <a:pt x="242332" y="4843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7750" y="118570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9"/>
                  </a:lnTo>
                  <a:lnTo>
                    <a:pt x="0" y="54372"/>
                  </a:lnTo>
                  <a:lnTo>
                    <a:pt x="0" y="69370"/>
                  </a:lnTo>
                  <a:lnTo>
                    <a:pt x="0" y="90742"/>
                  </a:lnTo>
                  <a:lnTo>
                    <a:pt x="0" y="12634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7750" y="10172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4091" y="1060134"/>
              <a:ext cx="200043" cy="199272"/>
            </a:xfrm>
            <a:custGeom>
              <a:avLst/>
              <a:gdLst/>
              <a:ahLst/>
              <a:cxnLst/>
              <a:rect l="0" t="0" r="0" b="0"/>
              <a:pathLst>
                <a:path w="200043" h="199272">
                  <a:moveTo>
                    <a:pt x="0" y="136100"/>
                  </a:moveTo>
                  <a:lnTo>
                    <a:pt x="2934" y="144969"/>
                  </a:lnTo>
                  <a:lnTo>
                    <a:pt x="5716" y="153956"/>
                  </a:lnTo>
                  <a:lnTo>
                    <a:pt x="8577" y="163902"/>
                  </a:lnTo>
                  <a:lnTo>
                    <a:pt x="10185" y="173032"/>
                  </a:lnTo>
                  <a:lnTo>
                    <a:pt x="9379" y="177817"/>
                  </a:lnTo>
                  <a:lnTo>
                    <a:pt x="7562" y="176876"/>
                  </a:lnTo>
                  <a:lnTo>
                    <a:pt x="5691" y="171024"/>
                  </a:lnTo>
                  <a:lnTo>
                    <a:pt x="4115" y="161691"/>
                  </a:lnTo>
                  <a:lnTo>
                    <a:pt x="2901" y="150262"/>
                  </a:lnTo>
                  <a:lnTo>
                    <a:pt x="2012" y="137659"/>
                  </a:lnTo>
                  <a:lnTo>
                    <a:pt x="1380" y="124253"/>
                  </a:lnTo>
                  <a:lnTo>
                    <a:pt x="939" y="110025"/>
                  </a:lnTo>
                  <a:lnTo>
                    <a:pt x="645" y="95008"/>
                  </a:lnTo>
                  <a:lnTo>
                    <a:pt x="783" y="79649"/>
                  </a:lnTo>
                  <a:lnTo>
                    <a:pt x="1940" y="64706"/>
                  </a:lnTo>
                  <a:lnTo>
                    <a:pt x="4360" y="50587"/>
                  </a:lnTo>
                  <a:lnTo>
                    <a:pt x="8293" y="37665"/>
                  </a:lnTo>
                  <a:lnTo>
                    <a:pt x="14140" y="26436"/>
                  </a:lnTo>
                  <a:lnTo>
                    <a:pt x="21930" y="17006"/>
                  </a:lnTo>
                  <a:lnTo>
                    <a:pt x="31399" y="9488"/>
                  </a:lnTo>
                  <a:lnTo>
                    <a:pt x="42188" y="4171"/>
                  </a:lnTo>
                  <a:lnTo>
                    <a:pt x="53955" y="1008"/>
                  </a:lnTo>
                  <a:lnTo>
                    <a:pt x="66260" y="0"/>
                  </a:lnTo>
                  <a:lnTo>
                    <a:pt x="78584" y="1359"/>
                  </a:lnTo>
                  <a:lnTo>
                    <a:pt x="90647" y="4975"/>
                  </a:lnTo>
                  <a:lnTo>
                    <a:pt x="102373" y="10485"/>
                  </a:lnTo>
                  <a:lnTo>
                    <a:pt x="113787" y="17463"/>
                  </a:lnTo>
                  <a:lnTo>
                    <a:pt x="124940" y="25527"/>
                  </a:lnTo>
                  <a:lnTo>
                    <a:pt x="135566" y="34532"/>
                  </a:lnTo>
                  <a:lnTo>
                    <a:pt x="145104" y="44553"/>
                  </a:lnTo>
                  <a:lnTo>
                    <a:pt x="153335" y="55547"/>
                  </a:lnTo>
                  <a:lnTo>
                    <a:pt x="160355" y="67201"/>
                  </a:lnTo>
                  <a:lnTo>
                    <a:pt x="166387" y="79023"/>
                  </a:lnTo>
                  <a:lnTo>
                    <a:pt x="171668" y="90716"/>
                  </a:lnTo>
                  <a:lnTo>
                    <a:pt x="176403" y="102178"/>
                  </a:lnTo>
                  <a:lnTo>
                    <a:pt x="180751" y="113408"/>
                  </a:lnTo>
                  <a:lnTo>
                    <a:pt x="184827" y="124443"/>
                  </a:lnTo>
                  <a:lnTo>
                    <a:pt x="188562" y="135453"/>
                  </a:lnTo>
                  <a:lnTo>
                    <a:pt x="192089" y="148119"/>
                  </a:lnTo>
                  <a:lnTo>
                    <a:pt x="195720" y="166910"/>
                  </a:lnTo>
                  <a:lnTo>
                    <a:pt x="200042" y="19927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13563" y="1072165"/>
              <a:ext cx="421141" cy="503096"/>
            </a:xfrm>
            <a:custGeom>
              <a:avLst/>
              <a:gdLst/>
              <a:ahLst/>
              <a:cxnLst/>
              <a:rect l="0" t="0" r="0" b="0"/>
              <a:pathLst>
                <a:path w="421141" h="503096">
                  <a:moveTo>
                    <a:pt x="421140" y="71427"/>
                  </a:moveTo>
                  <a:lnTo>
                    <a:pt x="418139" y="62625"/>
                  </a:lnTo>
                  <a:lnTo>
                    <a:pt x="414716" y="54279"/>
                  </a:lnTo>
                  <a:lnTo>
                    <a:pt x="410516" y="45584"/>
                  </a:lnTo>
                  <a:lnTo>
                    <a:pt x="405443" y="36636"/>
                  </a:lnTo>
                  <a:lnTo>
                    <a:pt x="399313" y="27790"/>
                  </a:lnTo>
                  <a:lnTo>
                    <a:pt x="392125" y="19265"/>
                  </a:lnTo>
                  <a:lnTo>
                    <a:pt x="383865" y="11595"/>
                  </a:lnTo>
                  <a:lnTo>
                    <a:pt x="374421" y="5662"/>
                  </a:lnTo>
                  <a:lnTo>
                    <a:pt x="363857" y="1796"/>
                  </a:lnTo>
                  <a:lnTo>
                    <a:pt x="352680" y="0"/>
                  </a:lnTo>
                  <a:lnTo>
                    <a:pt x="341719" y="225"/>
                  </a:lnTo>
                  <a:lnTo>
                    <a:pt x="331426" y="2226"/>
                  </a:lnTo>
                  <a:lnTo>
                    <a:pt x="321889" y="5651"/>
                  </a:lnTo>
                  <a:lnTo>
                    <a:pt x="313024" y="10150"/>
                  </a:lnTo>
                  <a:lnTo>
                    <a:pt x="304695" y="15432"/>
                  </a:lnTo>
                  <a:lnTo>
                    <a:pt x="296930" y="21433"/>
                  </a:lnTo>
                  <a:lnTo>
                    <a:pt x="289928" y="28291"/>
                  </a:lnTo>
                  <a:lnTo>
                    <a:pt x="283730" y="36016"/>
                  </a:lnTo>
                  <a:lnTo>
                    <a:pt x="278245" y="44493"/>
                  </a:lnTo>
                  <a:lnTo>
                    <a:pt x="273325" y="53561"/>
                  </a:lnTo>
                  <a:lnTo>
                    <a:pt x="268838" y="63070"/>
                  </a:lnTo>
                  <a:lnTo>
                    <a:pt x="264994" y="72897"/>
                  </a:lnTo>
                  <a:lnTo>
                    <a:pt x="262317" y="82946"/>
                  </a:lnTo>
                  <a:lnTo>
                    <a:pt x="260998" y="93154"/>
                  </a:lnTo>
                  <a:lnTo>
                    <a:pt x="260927" y="103636"/>
                  </a:lnTo>
                  <a:lnTo>
                    <a:pt x="261867" y="114665"/>
                  </a:lnTo>
                  <a:lnTo>
                    <a:pt x="263578" y="126339"/>
                  </a:lnTo>
                  <a:lnTo>
                    <a:pt x="266013" y="138281"/>
                  </a:lnTo>
                  <a:lnTo>
                    <a:pt x="269318" y="149765"/>
                  </a:lnTo>
                  <a:lnTo>
                    <a:pt x="273514" y="160404"/>
                  </a:lnTo>
                  <a:lnTo>
                    <a:pt x="278976" y="169835"/>
                  </a:lnTo>
                  <a:lnTo>
                    <a:pt x="286463" y="177565"/>
                  </a:lnTo>
                  <a:lnTo>
                    <a:pt x="296203" y="183491"/>
                  </a:lnTo>
                  <a:lnTo>
                    <a:pt x="307643" y="187503"/>
                  </a:lnTo>
                  <a:lnTo>
                    <a:pt x="319770" y="189313"/>
                  </a:lnTo>
                  <a:lnTo>
                    <a:pt x="331918" y="188973"/>
                  </a:lnTo>
                  <a:lnTo>
                    <a:pt x="343646" y="186646"/>
                  </a:lnTo>
                  <a:lnTo>
                    <a:pt x="354588" y="182426"/>
                  </a:lnTo>
                  <a:lnTo>
                    <a:pt x="364639" y="176554"/>
                  </a:lnTo>
                  <a:lnTo>
                    <a:pt x="373726" y="169360"/>
                  </a:lnTo>
                  <a:lnTo>
                    <a:pt x="381698" y="161170"/>
                  </a:lnTo>
                  <a:lnTo>
                    <a:pt x="388575" y="152337"/>
                  </a:lnTo>
                  <a:lnTo>
                    <a:pt x="394166" y="145893"/>
                  </a:lnTo>
                  <a:lnTo>
                    <a:pt x="398232" y="145412"/>
                  </a:lnTo>
                  <a:lnTo>
                    <a:pt x="401237" y="149810"/>
                  </a:lnTo>
                  <a:lnTo>
                    <a:pt x="403666" y="157501"/>
                  </a:lnTo>
                  <a:lnTo>
                    <a:pt x="405602" y="167359"/>
                  </a:lnTo>
                  <a:lnTo>
                    <a:pt x="407082" y="178642"/>
                  </a:lnTo>
                  <a:lnTo>
                    <a:pt x="408336" y="191027"/>
                  </a:lnTo>
                  <a:lnTo>
                    <a:pt x="409753" y="204503"/>
                  </a:lnTo>
                  <a:lnTo>
                    <a:pt x="411539" y="218992"/>
                  </a:lnTo>
                  <a:lnTo>
                    <a:pt x="413562" y="234321"/>
                  </a:lnTo>
                  <a:lnTo>
                    <a:pt x="415463" y="250301"/>
                  </a:lnTo>
                  <a:lnTo>
                    <a:pt x="417038" y="266759"/>
                  </a:lnTo>
                  <a:lnTo>
                    <a:pt x="418246" y="283558"/>
                  </a:lnTo>
                  <a:lnTo>
                    <a:pt x="419133" y="300595"/>
                  </a:lnTo>
                  <a:lnTo>
                    <a:pt x="419753" y="317793"/>
                  </a:lnTo>
                  <a:lnTo>
                    <a:pt x="419848" y="334935"/>
                  </a:lnTo>
                  <a:lnTo>
                    <a:pt x="418854" y="351678"/>
                  </a:lnTo>
                  <a:lnTo>
                    <a:pt x="416554" y="367858"/>
                  </a:lnTo>
                  <a:lnTo>
                    <a:pt x="413044" y="383164"/>
                  </a:lnTo>
                  <a:lnTo>
                    <a:pt x="408545" y="397071"/>
                  </a:lnTo>
                  <a:lnTo>
                    <a:pt x="403292" y="409420"/>
                  </a:lnTo>
                  <a:lnTo>
                    <a:pt x="397326" y="420205"/>
                  </a:lnTo>
                  <a:lnTo>
                    <a:pt x="390497" y="429392"/>
                  </a:lnTo>
                  <a:lnTo>
                    <a:pt x="382785" y="437131"/>
                  </a:lnTo>
                  <a:lnTo>
                    <a:pt x="373980" y="443687"/>
                  </a:lnTo>
                  <a:lnTo>
                    <a:pt x="363627" y="449341"/>
                  </a:lnTo>
                  <a:lnTo>
                    <a:pt x="351621" y="454331"/>
                  </a:lnTo>
                  <a:lnTo>
                    <a:pt x="338149" y="458686"/>
                  </a:lnTo>
                  <a:lnTo>
                    <a:pt x="323510" y="462240"/>
                  </a:lnTo>
                  <a:lnTo>
                    <a:pt x="307993" y="464965"/>
                  </a:lnTo>
                  <a:lnTo>
                    <a:pt x="291676" y="466964"/>
                  </a:lnTo>
                  <a:lnTo>
                    <a:pt x="274439" y="468389"/>
                  </a:lnTo>
                  <a:lnTo>
                    <a:pt x="256303" y="469380"/>
                  </a:lnTo>
                  <a:lnTo>
                    <a:pt x="237888" y="469894"/>
                  </a:lnTo>
                  <a:lnTo>
                    <a:pt x="220285" y="469714"/>
                  </a:lnTo>
                  <a:lnTo>
                    <a:pt x="204039" y="468788"/>
                  </a:lnTo>
                  <a:lnTo>
                    <a:pt x="189183" y="467523"/>
                  </a:lnTo>
                  <a:lnTo>
                    <a:pt x="175510" y="466667"/>
                  </a:lnTo>
                  <a:lnTo>
                    <a:pt x="162742" y="466610"/>
                  </a:lnTo>
                  <a:lnTo>
                    <a:pt x="150147" y="467235"/>
                  </a:lnTo>
                  <a:lnTo>
                    <a:pt x="136611" y="468119"/>
                  </a:lnTo>
                  <a:lnTo>
                    <a:pt x="121607" y="468982"/>
                  </a:lnTo>
                  <a:lnTo>
                    <a:pt x="105458" y="470035"/>
                  </a:lnTo>
                  <a:lnTo>
                    <a:pt x="89005" y="471872"/>
                  </a:lnTo>
                  <a:lnTo>
                    <a:pt x="72807" y="474770"/>
                  </a:lnTo>
                  <a:lnTo>
                    <a:pt x="57462" y="478576"/>
                  </a:lnTo>
                  <a:lnTo>
                    <a:pt x="42159" y="483358"/>
                  </a:lnTo>
                  <a:lnTo>
                    <a:pt x="24444" y="490657"/>
                  </a:lnTo>
                  <a:lnTo>
                    <a:pt x="0" y="50309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201154" y="671981"/>
            <a:ext cx="3789206" cy="631711"/>
            <a:chOff x="6201154" y="671981"/>
            <a:chExt cx="3789206" cy="631711"/>
          </a:xfrm>
        </p:grpSpPr>
        <p:sp>
          <p:nvSpPr>
            <p:cNvPr id="23" name="Freeform 22"/>
            <p:cNvSpPr/>
            <p:nvPr/>
          </p:nvSpPr>
          <p:spPr>
            <a:xfrm>
              <a:off x="6201154" y="977307"/>
              <a:ext cx="352484" cy="264147"/>
            </a:xfrm>
            <a:custGeom>
              <a:avLst/>
              <a:gdLst/>
              <a:ahLst/>
              <a:cxnLst/>
              <a:rect l="0" t="0" r="0" b="0"/>
              <a:pathLst>
                <a:path w="352484" h="264147">
                  <a:moveTo>
                    <a:pt x="9475" y="52643"/>
                  </a:moveTo>
                  <a:lnTo>
                    <a:pt x="6608" y="64445"/>
                  </a:lnTo>
                  <a:lnTo>
                    <a:pt x="4466" y="76214"/>
                  </a:lnTo>
                  <a:lnTo>
                    <a:pt x="2863" y="89104"/>
                  </a:lnTo>
                  <a:lnTo>
                    <a:pt x="1682" y="102952"/>
                  </a:lnTo>
                  <a:lnTo>
                    <a:pt x="834" y="117281"/>
                  </a:lnTo>
                  <a:lnTo>
                    <a:pt x="241" y="131745"/>
                  </a:lnTo>
                  <a:lnTo>
                    <a:pt x="0" y="146022"/>
                  </a:lnTo>
                  <a:lnTo>
                    <a:pt x="363" y="159750"/>
                  </a:lnTo>
                  <a:lnTo>
                    <a:pt x="1423" y="172791"/>
                  </a:lnTo>
                  <a:lnTo>
                    <a:pt x="3117" y="185190"/>
                  </a:lnTo>
                  <a:lnTo>
                    <a:pt x="5326" y="197064"/>
                  </a:lnTo>
                  <a:lnTo>
                    <a:pt x="7932" y="208529"/>
                  </a:lnTo>
                  <a:lnTo>
                    <a:pt x="11156" y="219366"/>
                  </a:lnTo>
                  <a:lnTo>
                    <a:pt x="15530" y="229046"/>
                  </a:lnTo>
                  <a:lnTo>
                    <a:pt x="21258" y="237363"/>
                  </a:lnTo>
                  <a:lnTo>
                    <a:pt x="28394" y="244101"/>
                  </a:lnTo>
                  <a:lnTo>
                    <a:pt x="37011" y="248878"/>
                  </a:lnTo>
                  <a:lnTo>
                    <a:pt x="46987" y="251672"/>
                  </a:lnTo>
                  <a:lnTo>
                    <a:pt x="57753" y="252430"/>
                  </a:lnTo>
                  <a:lnTo>
                    <a:pt x="68431" y="250901"/>
                  </a:lnTo>
                  <a:lnTo>
                    <a:pt x="78527" y="247171"/>
                  </a:lnTo>
                  <a:lnTo>
                    <a:pt x="87760" y="241584"/>
                  </a:lnTo>
                  <a:lnTo>
                    <a:pt x="95888" y="234555"/>
                  </a:lnTo>
                  <a:lnTo>
                    <a:pt x="102910" y="226456"/>
                  </a:lnTo>
                  <a:lnTo>
                    <a:pt x="108981" y="217428"/>
                  </a:lnTo>
                  <a:lnTo>
                    <a:pt x="114309" y="207392"/>
                  </a:lnTo>
                  <a:lnTo>
                    <a:pt x="119085" y="196387"/>
                  </a:lnTo>
                  <a:lnTo>
                    <a:pt x="123466" y="184727"/>
                  </a:lnTo>
                  <a:lnTo>
                    <a:pt x="127570" y="172900"/>
                  </a:lnTo>
                  <a:lnTo>
                    <a:pt x="131497" y="161235"/>
                  </a:lnTo>
                  <a:lnTo>
                    <a:pt x="135799" y="150969"/>
                  </a:lnTo>
                  <a:lnTo>
                    <a:pt x="141270" y="145250"/>
                  </a:lnTo>
                  <a:lnTo>
                    <a:pt x="147517" y="145400"/>
                  </a:lnTo>
                  <a:lnTo>
                    <a:pt x="153729" y="149374"/>
                  </a:lnTo>
                  <a:lnTo>
                    <a:pt x="159716" y="155658"/>
                  </a:lnTo>
                  <a:lnTo>
                    <a:pt x="165308" y="163401"/>
                  </a:lnTo>
                  <a:lnTo>
                    <a:pt x="170447" y="172090"/>
                  </a:lnTo>
                  <a:lnTo>
                    <a:pt x="175334" y="181401"/>
                  </a:lnTo>
                  <a:lnTo>
                    <a:pt x="180356" y="191121"/>
                  </a:lnTo>
                  <a:lnTo>
                    <a:pt x="185730" y="201107"/>
                  </a:lnTo>
                  <a:lnTo>
                    <a:pt x="191658" y="211105"/>
                  </a:lnTo>
                  <a:lnTo>
                    <a:pt x="198399" y="220748"/>
                  </a:lnTo>
                  <a:lnTo>
                    <a:pt x="206014" y="229860"/>
                  </a:lnTo>
                  <a:lnTo>
                    <a:pt x="214399" y="238285"/>
                  </a:lnTo>
                  <a:lnTo>
                    <a:pt x="223398" y="245798"/>
                  </a:lnTo>
                  <a:lnTo>
                    <a:pt x="232857" y="252361"/>
                  </a:lnTo>
                  <a:lnTo>
                    <a:pt x="242649" y="257769"/>
                  </a:lnTo>
                  <a:lnTo>
                    <a:pt x="252674" y="261579"/>
                  </a:lnTo>
                  <a:lnTo>
                    <a:pt x="262856" y="263693"/>
                  </a:lnTo>
                  <a:lnTo>
                    <a:pt x="272980" y="264146"/>
                  </a:lnTo>
                  <a:lnTo>
                    <a:pt x="282705" y="262939"/>
                  </a:lnTo>
                  <a:lnTo>
                    <a:pt x="291876" y="260229"/>
                  </a:lnTo>
                  <a:lnTo>
                    <a:pt x="300509" y="255971"/>
                  </a:lnTo>
                  <a:lnTo>
                    <a:pt x="308694" y="249840"/>
                  </a:lnTo>
                  <a:lnTo>
                    <a:pt x="316531" y="241832"/>
                  </a:lnTo>
                  <a:lnTo>
                    <a:pt x="323947" y="232371"/>
                  </a:lnTo>
                  <a:lnTo>
                    <a:pt x="330709" y="222112"/>
                  </a:lnTo>
                  <a:lnTo>
                    <a:pt x="336736" y="211501"/>
                  </a:lnTo>
                  <a:lnTo>
                    <a:pt x="341938" y="200446"/>
                  </a:lnTo>
                  <a:lnTo>
                    <a:pt x="346133" y="188434"/>
                  </a:lnTo>
                  <a:lnTo>
                    <a:pt x="349319" y="175245"/>
                  </a:lnTo>
                  <a:lnTo>
                    <a:pt x="351477" y="161116"/>
                  </a:lnTo>
                  <a:lnTo>
                    <a:pt x="352483" y="146554"/>
                  </a:lnTo>
                  <a:lnTo>
                    <a:pt x="352383" y="131903"/>
                  </a:lnTo>
                  <a:lnTo>
                    <a:pt x="351351" y="117319"/>
                  </a:lnTo>
                  <a:lnTo>
                    <a:pt x="349596" y="102847"/>
                  </a:lnTo>
                  <a:lnTo>
                    <a:pt x="347306" y="88491"/>
                  </a:lnTo>
                  <a:lnTo>
                    <a:pt x="344637" y="74393"/>
                  </a:lnTo>
                  <a:lnTo>
                    <a:pt x="341699" y="60839"/>
                  </a:lnTo>
                  <a:lnTo>
                    <a:pt x="338581" y="47955"/>
                  </a:lnTo>
                  <a:lnTo>
                    <a:pt x="335493" y="36143"/>
                  </a:lnTo>
                  <a:lnTo>
                    <a:pt x="332472" y="25009"/>
                  </a:lnTo>
                  <a:lnTo>
                    <a:pt x="329255" y="13576"/>
                  </a:lnTo>
                  <a:lnTo>
                    <a:pt x="325329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36522" y="1029380"/>
              <a:ext cx="216346" cy="216537"/>
            </a:xfrm>
            <a:custGeom>
              <a:avLst/>
              <a:gdLst/>
              <a:ahLst/>
              <a:cxnLst/>
              <a:rect l="0" t="0" r="0" b="0"/>
              <a:pathLst>
                <a:path w="216346" h="216537">
                  <a:moveTo>
                    <a:pt x="121589" y="147969"/>
                  </a:moveTo>
                  <a:lnTo>
                    <a:pt x="124522" y="139167"/>
                  </a:lnTo>
                  <a:lnTo>
                    <a:pt x="127305" y="130821"/>
                  </a:lnTo>
                  <a:lnTo>
                    <a:pt x="130195" y="122122"/>
                  </a:lnTo>
                  <a:lnTo>
                    <a:pt x="132890" y="113001"/>
                  </a:lnTo>
                  <a:lnTo>
                    <a:pt x="134759" y="103506"/>
                  </a:lnTo>
                  <a:lnTo>
                    <a:pt x="135515" y="93714"/>
                  </a:lnTo>
                  <a:lnTo>
                    <a:pt x="135203" y="83700"/>
                  </a:lnTo>
                  <a:lnTo>
                    <a:pt x="134001" y="73526"/>
                  </a:lnTo>
                  <a:lnTo>
                    <a:pt x="132113" y="63244"/>
                  </a:lnTo>
                  <a:lnTo>
                    <a:pt x="129558" y="53053"/>
                  </a:lnTo>
                  <a:lnTo>
                    <a:pt x="126174" y="43284"/>
                  </a:lnTo>
                  <a:lnTo>
                    <a:pt x="121933" y="34088"/>
                  </a:lnTo>
                  <a:lnTo>
                    <a:pt x="116780" y="25608"/>
                  </a:lnTo>
                  <a:lnTo>
                    <a:pt x="110566" y="18058"/>
                  </a:lnTo>
                  <a:lnTo>
                    <a:pt x="103303" y="11470"/>
                  </a:lnTo>
                  <a:lnTo>
                    <a:pt x="94984" y="6046"/>
                  </a:lnTo>
                  <a:lnTo>
                    <a:pt x="85498" y="2225"/>
                  </a:lnTo>
                  <a:lnTo>
                    <a:pt x="74904" y="113"/>
                  </a:lnTo>
                  <a:lnTo>
                    <a:pt x="63705" y="0"/>
                  </a:lnTo>
                  <a:lnTo>
                    <a:pt x="52728" y="2502"/>
                  </a:lnTo>
                  <a:lnTo>
                    <a:pt x="42429" y="7701"/>
                  </a:lnTo>
                  <a:lnTo>
                    <a:pt x="33058" y="15091"/>
                  </a:lnTo>
                  <a:lnTo>
                    <a:pt x="24835" y="23869"/>
                  </a:lnTo>
                  <a:lnTo>
                    <a:pt x="17757" y="33438"/>
                  </a:lnTo>
                  <a:lnTo>
                    <a:pt x="11817" y="43605"/>
                  </a:lnTo>
                  <a:lnTo>
                    <a:pt x="7109" y="54480"/>
                  </a:lnTo>
                  <a:lnTo>
                    <a:pt x="3572" y="66087"/>
                  </a:lnTo>
                  <a:lnTo>
                    <a:pt x="1176" y="78339"/>
                  </a:lnTo>
                  <a:lnTo>
                    <a:pt x="9" y="91102"/>
                  </a:lnTo>
                  <a:lnTo>
                    <a:pt x="0" y="104245"/>
                  </a:lnTo>
                  <a:lnTo>
                    <a:pt x="959" y="117495"/>
                  </a:lnTo>
                  <a:lnTo>
                    <a:pt x="2664" y="130465"/>
                  </a:lnTo>
                  <a:lnTo>
                    <a:pt x="4921" y="142965"/>
                  </a:lnTo>
                  <a:lnTo>
                    <a:pt x="7570" y="154985"/>
                  </a:lnTo>
                  <a:lnTo>
                    <a:pt x="10493" y="166597"/>
                  </a:lnTo>
                  <a:lnTo>
                    <a:pt x="13615" y="177883"/>
                  </a:lnTo>
                  <a:lnTo>
                    <a:pt x="17202" y="188598"/>
                  </a:lnTo>
                  <a:lnTo>
                    <a:pt x="21829" y="198196"/>
                  </a:lnTo>
                  <a:lnTo>
                    <a:pt x="27720" y="206449"/>
                  </a:lnTo>
                  <a:lnTo>
                    <a:pt x="34627" y="212804"/>
                  </a:lnTo>
                  <a:lnTo>
                    <a:pt x="42026" y="216260"/>
                  </a:lnTo>
                  <a:lnTo>
                    <a:pt x="49559" y="216536"/>
                  </a:lnTo>
                  <a:lnTo>
                    <a:pt x="57055" y="213804"/>
                  </a:lnTo>
                  <a:lnTo>
                    <a:pt x="64461" y="208324"/>
                  </a:lnTo>
                  <a:lnTo>
                    <a:pt x="71766" y="200534"/>
                  </a:lnTo>
                  <a:lnTo>
                    <a:pt x="78825" y="191106"/>
                  </a:lnTo>
                  <a:lnTo>
                    <a:pt x="85345" y="180810"/>
                  </a:lnTo>
                  <a:lnTo>
                    <a:pt x="91210" y="170151"/>
                  </a:lnTo>
                  <a:lnTo>
                    <a:pt x="96301" y="159220"/>
                  </a:lnTo>
                  <a:lnTo>
                    <a:pt x="100424" y="147816"/>
                  </a:lnTo>
                  <a:lnTo>
                    <a:pt x="103580" y="135878"/>
                  </a:lnTo>
                  <a:lnTo>
                    <a:pt x="106425" y="124635"/>
                  </a:lnTo>
                  <a:lnTo>
                    <a:pt x="109981" y="117764"/>
                  </a:lnTo>
                  <a:lnTo>
                    <a:pt x="114110" y="117400"/>
                  </a:lnTo>
                  <a:lnTo>
                    <a:pt x="118071" y="121818"/>
                  </a:lnTo>
                  <a:lnTo>
                    <a:pt x="121773" y="129243"/>
                  </a:lnTo>
                  <a:lnTo>
                    <a:pt x="125324" y="138316"/>
                  </a:lnTo>
                  <a:lnTo>
                    <a:pt x="128820" y="148204"/>
                  </a:lnTo>
                  <a:lnTo>
                    <a:pt x="132634" y="158309"/>
                  </a:lnTo>
                  <a:lnTo>
                    <a:pt x="137400" y="168108"/>
                  </a:lnTo>
                  <a:lnTo>
                    <a:pt x="143386" y="177358"/>
                  </a:lnTo>
                  <a:lnTo>
                    <a:pt x="150693" y="185557"/>
                  </a:lnTo>
                  <a:lnTo>
                    <a:pt x="159425" y="191863"/>
                  </a:lnTo>
                  <a:lnTo>
                    <a:pt x="169468" y="195999"/>
                  </a:lnTo>
                  <a:lnTo>
                    <a:pt x="179982" y="198320"/>
                  </a:lnTo>
                  <a:lnTo>
                    <a:pt x="190536" y="199772"/>
                  </a:lnTo>
                  <a:lnTo>
                    <a:pt x="202054" y="200481"/>
                  </a:lnTo>
                  <a:lnTo>
                    <a:pt x="216345" y="2006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94981" y="1006793"/>
              <a:ext cx="181801" cy="249711"/>
            </a:xfrm>
            <a:custGeom>
              <a:avLst/>
              <a:gdLst/>
              <a:ahLst/>
              <a:cxnLst/>
              <a:rect l="0" t="0" r="0" b="0"/>
              <a:pathLst>
                <a:path w="181801" h="249711">
                  <a:moveTo>
                    <a:pt x="147399" y="23157"/>
                  </a:moveTo>
                  <a:lnTo>
                    <a:pt x="141330" y="17356"/>
                  </a:lnTo>
                  <a:lnTo>
                    <a:pt x="133845" y="12432"/>
                  </a:lnTo>
                  <a:lnTo>
                    <a:pt x="124166" y="7939"/>
                  </a:lnTo>
                  <a:lnTo>
                    <a:pt x="112851" y="4063"/>
                  </a:lnTo>
                  <a:lnTo>
                    <a:pt x="100869" y="1346"/>
                  </a:lnTo>
                  <a:lnTo>
                    <a:pt x="88847" y="0"/>
                  </a:lnTo>
                  <a:lnTo>
                    <a:pt x="77052" y="245"/>
                  </a:lnTo>
                  <a:lnTo>
                    <a:pt x="65540" y="2459"/>
                  </a:lnTo>
                  <a:lnTo>
                    <a:pt x="54298" y="6660"/>
                  </a:lnTo>
                  <a:lnTo>
                    <a:pt x="43599" y="12735"/>
                  </a:lnTo>
                  <a:lnTo>
                    <a:pt x="34007" y="20625"/>
                  </a:lnTo>
                  <a:lnTo>
                    <a:pt x="25750" y="30109"/>
                  </a:lnTo>
                  <a:lnTo>
                    <a:pt x="19221" y="40713"/>
                  </a:lnTo>
                  <a:lnTo>
                    <a:pt x="15116" y="51813"/>
                  </a:lnTo>
                  <a:lnTo>
                    <a:pt x="13586" y="63006"/>
                  </a:lnTo>
                  <a:lnTo>
                    <a:pt x="14491" y="73789"/>
                  </a:lnTo>
                  <a:lnTo>
                    <a:pt x="17674" y="83498"/>
                  </a:lnTo>
                  <a:lnTo>
                    <a:pt x="22811" y="91875"/>
                  </a:lnTo>
                  <a:lnTo>
                    <a:pt x="29494" y="99009"/>
                  </a:lnTo>
                  <a:lnTo>
                    <a:pt x="37333" y="105124"/>
                  </a:lnTo>
                  <a:lnTo>
                    <a:pt x="46010" y="110465"/>
                  </a:lnTo>
                  <a:lnTo>
                    <a:pt x="55444" y="115242"/>
                  </a:lnTo>
                  <a:lnTo>
                    <a:pt x="65761" y="119620"/>
                  </a:lnTo>
                  <a:lnTo>
                    <a:pt x="76957" y="123724"/>
                  </a:lnTo>
                  <a:lnTo>
                    <a:pt x="88748" y="127805"/>
                  </a:lnTo>
                  <a:lnTo>
                    <a:pt x="100661" y="132232"/>
                  </a:lnTo>
                  <a:lnTo>
                    <a:pt x="112418" y="137170"/>
                  </a:lnTo>
                  <a:lnTo>
                    <a:pt x="123921" y="142454"/>
                  </a:lnTo>
                  <a:lnTo>
                    <a:pt x="135179" y="147692"/>
                  </a:lnTo>
                  <a:lnTo>
                    <a:pt x="146219" y="152672"/>
                  </a:lnTo>
                  <a:lnTo>
                    <a:pt x="156599" y="157829"/>
                  </a:lnTo>
                  <a:lnTo>
                    <a:pt x="165439" y="164116"/>
                  </a:lnTo>
                  <a:lnTo>
                    <a:pt x="172378" y="171975"/>
                  </a:lnTo>
                  <a:lnTo>
                    <a:pt x="177376" y="181204"/>
                  </a:lnTo>
                  <a:lnTo>
                    <a:pt x="180447" y="191241"/>
                  </a:lnTo>
                  <a:lnTo>
                    <a:pt x="181800" y="201652"/>
                  </a:lnTo>
                  <a:lnTo>
                    <a:pt x="181440" y="211878"/>
                  </a:lnTo>
                  <a:lnTo>
                    <a:pt x="179086" y="221198"/>
                  </a:lnTo>
                  <a:lnTo>
                    <a:pt x="174761" y="229303"/>
                  </a:lnTo>
                  <a:lnTo>
                    <a:pt x="168588" y="236081"/>
                  </a:lnTo>
                  <a:lnTo>
                    <a:pt x="160627" y="241424"/>
                  </a:lnTo>
                  <a:lnTo>
                    <a:pt x="151085" y="245423"/>
                  </a:lnTo>
                  <a:lnTo>
                    <a:pt x="140272" y="248145"/>
                  </a:lnTo>
                  <a:lnTo>
                    <a:pt x="128498" y="249540"/>
                  </a:lnTo>
                  <a:lnTo>
                    <a:pt x="116026" y="249710"/>
                  </a:lnTo>
                  <a:lnTo>
                    <a:pt x="103060" y="249030"/>
                  </a:lnTo>
                  <a:lnTo>
                    <a:pt x="89750" y="248044"/>
                  </a:lnTo>
                  <a:lnTo>
                    <a:pt x="76214" y="247090"/>
                  </a:lnTo>
                  <a:lnTo>
                    <a:pt x="62747" y="246297"/>
                  </a:lnTo>
                  <a:lnTo>
                    <a:pt x="48303" y="245605"/>
                  </a:lnTo>
                  <a:lnTo>
                    <a:pt x="29380" y="244959"/>
                  </a:lnTo>
                  <a:lnTo>
                    <a:pt x="0" y="24425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71442" y="1006220"/>
              <a:ext cx="307934" cy="277210"/>
            </a:xfrm>
            <a:custGeom>
              <a:avLst/>
              <a:gdLst/>
              <a:ahLst/>
              <a:cxnLst/>
              <a:rect l="0" t="0" r="0" b="0"/>
              <a:pathLst>
                <a:path w="307934" h="277210">
                  <a:moveTo>
                    <a:pt x="181591" y="139543"/>
                  </a:moveTo>
                  <a:lnTo>
                    <a:pt x="178657" y="130742"/>
                  </a:lnTo>
                  <a:lnTo>
                    <a:pt x="175875" y="122395"/>
                  </a:lnTo>
                  <a:lnTo>
                    <a:pt x="172975" y="113697"/>
                  </a:lnTo>
                  <a:lnTo>
                    <a:pt x="169935" y="104576"/>
                  </a:lnTo>
                  <a:lnTo>
                    <a:pt x="166771" y="95081"/>
                  </a:lnTo>
                  <a:lnTo>
                    <a:pt x="163498" y="85289"/>
                  </a:lnTo>
                  <a:lnTo>
                    <a:pt x="159813" y="75275"/>
                  </a:lnTo>
                  <a:lnTo>
                    <a:pt x="155125" y="65101"/>
                  </a:lnTo>
                  <a:lnTo>
                    <a:pt x="149190" y="54819"/>
                  </a:lnTo>
                  <a:lnTo>
                    <a:pt x="142084" y="44627"/>
                  </a:lnTo>
                  <a:lnTo>
                    <a:pt x="134019" y="34858"/>
                  </a:lnTo>
                  <a:lnTo>
                    <a:pt x="125217" y="25667"/>
                  </a:lnTo>
                  <a:lnTo>
                    <a:pt x="115715" y="17359"/>
                  </a:lnTo>
                  <a:lnTo>
                    <a:pt x="105359" y="10458"/>
                  </a:lnTo>
                  <a:lnTo>
                    <a:pt x="94145" y="5123"/>
                  </a:lnTo>
                  <a:lnTo>
                    <a:pt x="82514" y="1525"/>
                  </a:lnTo>
                  <a:lnTo>
                    <a:pt x="71241" y="0"/>
                  </a:lnTo>
                  <a:lnTo>
                    <a:pt x="60737" y="536"/>
                  </a:lnTo>
                  <a:lnTo>
                    <a:pt x="51229" y="2996"/>
                  </a:lnTo>
                  <a:lnTo>
                    <a:pt x="42914" y="7304"/>
                  </a:lnTo>
                  <a:lnTo>
                    <a:pt x="35768" y="13241"/>
                  </a:lnTo>
                  <a:lnTo>
                    <a:pt x="29613" y="20648"/>
                  </a:lnTo>
                  <a:lnTo>
                    <a:pt x="24229" y="29514"/>
                  </a:lnTo>
                  <a:lnTo>
                    <a:pt x="19414" y="39703"/>
                  </a:lnTo>
                  <a:lnTo>
                    <a:pt x="15008" y="51137"/>
                  </a:lnTo>
                  <a:lnTo>
                    <a:pt x="10888" y="63867"/>
                  </a:lnTo>
                  <a:lnTo>
                    <a:pt x="6973" y="77799"/>
                  </a:lnTo>
                  <a:lnTo>
                    <a:pt x="3529" y="92560"/>
                  </a:lnTo>
                  <a:lnTo>
                    <a:pt x="1129" y="107615"/>
                  </a:lnTo>
                  <a:lnTo>
                    <a:pt x="0" y="122628"/>
                  </a:lnTo>
                  <a:lnTo>
                    <a:pt x="57" y="137471"/>
                  </a:lnTo>
                  <a:lnTo>
                    <a:pt x="1084" y="152123"/>
                  </a:lnTo>
                  <a:lnTo>
                    <a:pt x="2853" y="166605"/>
                  </a:lnTo>
                  <a:lnTo>
                    <a:pt x="5328" y="180788"/>
                  </a:lnTo>
                  <a:lnTo>
                    <a:pt x="8659" y="194399"/>
                  </a:lnTo>
                  <a:lnTo>
                    <a:pt x="12860" y="207332"/>
                  </a:lnTo>
                  <a:lnTo>
                    <a:pt x="17814" y="219475"/>
                  </a:lnTo>
                  <a:lnTo>
                    <a:pt x="23365" y="230639"/>
                  </a:lnTo>
                  <a:lnTo>
                    <a:pt x="29362" y="240810"/>
                  </a:lnTo>
                  <a:lnTo>
                    <a:pt x="35848" y="249964"/>
                  </a:lnTo>
                  <a:lnTo>
                    <a:pt x="43034" y="257974"/>
                  </a:lnTo>
                  <a:lnTo>
                    <a:pt x="50979" y="264873"/>
                  </a:lnTo>
                  <a:lnTo>
                    <a:pt x="59602" y="270508"/>
                  </a:lnTo>
                  <a:lnTo>
                    <a:pt x="68769" y="274471"/>
                  </a:lnTo>
                  <a:lnTo>
                    <a:pt x="78344" y="276687"/>
                  </a:lnTo>
                  <a:lnTo>
                    <a:pt x="88215" y="277209"/>
                  </a:lnTo>
                  <a:lnTo>
                    <a:pt x="98294" y="276048"/>
                  </a:lnTo>
                  <a:lnTo>
                    <a:pt x="108513" y="273369"/>
                  </a:lnTo>
                  <a:lnTo>
                    <a:pt x="118662" y="269131"/>
                  </a:lnTo>
                  <a:lnTo>
                    <a:pt x="128404" y="263014"/>
                  </a:lnTo>
                  <a:lnTo>
                    <a:pt x="137581" y="255010"/>
                  </a:lnTo>
                  <a:lnTo>
                    <a:pt x="146049" y="245382"/>
                  </a:lnTo>
                  <a:lnTo>
                    <a:pt x="153591" y="234479"/>
                  </a:lnTo>
                  <a:lnTo>
                    <a:pt x="160178" y="222627"/>
                  </a:lnTo>
                  <a:lnTo>
                    <a:pt x="165772" y="210094"/>
                  </a:lnTo>
                  <a:lnTo>
                    <a:pt x="170238" y="197083"/>
                  </a:lnTo>
                  <a:lnTo>
                    <a:pt x="173616" y="183741"/>
                  </a:lnTo>
                  <a:lnTo>
                    <a:pt x="176071" y="170173"/>
                  </a:lnTo>
                  <a:lnTo>
                    <a:pt x="177810" y="156451"/>
                  </a:lnTo>
                  <a:lnTo>
                    <a:pt x="179028" y="142723"/>
                  </a:lnTo>
                  <a:lnTo>
                    <a:pt x="180089" y="132480"/>
                  </a:lnTo>
                  <a:lnTo>
                    <a:pt x="181408" y="129902"/>
                  </a:lnTo>
                  <a:lnTo>
                    <a:pt x="183095" y="133406"/>
                  </a:lnTo>
                  <a:lnTo>
                    <a:pt x="185341" y="140659"/>
                  </a:lnTo>
                  <a:lnTo>
                    <a:pt x="188426" y="149870"/>
                  </a:lnTo>
                  <a:lnTo>
                    <a:pt x="192413" y="159984"/>
                  </a:lnTo>
                  <a:lnTo>
                    <a:pt x="197203" y="170305"/>
                  </a:lnTo>
                  <a:lnTo>
                    <a:pt x="202630" y="180283"/>
                  </a:lnTo>
                  <a:lnTo>
                    <a:pt x="208541" y="189679"/>
                  </a:lnTo>
                  <a:lnTo>
                    <a:pt x="214964" y="198321"/>
                  </a:lnTo>
                  <a:lnTo>
                    <a:pt x="222106" y="205995"/>
                  </a:lnTo>
                  <a:lnTo>
                    <a:pt x="230028" y="212672"/>
                  </a:lnTo>
                  <a:lnTo>
                    <a:pt x="238805" y="218159"/>
                  </a:lnTo>
                  <a:lnTo>
                    <a:pt x="248607" y="222023"/>
                  </a:lnTo>
                  <a:lnTo>
                    <a:pt x="259408" y="224183"/>
                  </a:lnTo>
                  <a:lnTo>
                    <a:pt x="270451" y="225004"/>
                  </a:lnTo>
                  <a:lnTo>
                    <a:pt x="281425" y="225204"/>
                  </a:lnTo>
                  <a:lnTo>
                    <a:pt x="293295" y="224802"/>
                  </a:lnTo>
                  <a:lnTo>
                    <a:pt x="307933" y="22377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86107" y="992207"/>
              <a:ext cx="324979" cy="258842"/>
            </a:xfrm>
            <a:custGeom>
              <a:avLst/>
              <a:gdLst/>
              <a:ahLst/>
              <a:cxnLst/>
              <a:rect l="0" t="0" r="0" b="0"/>
              <a:pathLst>
                <a:path w="324979" h="258842">
                  <a:moveTo>
                    <a:pt x="19651" y="100914"/>
                  </a:moveTo>
                  <a:lnTo>
                    <a:pt x="19719" y="115583"/>
                  </a:lnTo>
                  <a:lnTo>
                    <a:pt x="20359" y="129494"/>
                  </a:lnTo>
                  <a:lnTo>
                    <a:pt x="21655" y="143983"/>
                  </a:lnTo>
                  <a:lnTo>
                    <a:pt x="23515" y="158838"/>
                  </a:lnTo>
                  <a:lnTo>
                    <a:pt x="25831" y="173367"/>
                  </a:lnTo>
                  <a:lnTo>
                    <a:pt x="28489" y="187180"/>
                  </a:lnTo>
                  <a:lnTo>
                    <a:pt x="31067" y="200219"/>
                  </a:lnTo>
                  <a:lnTo>
                    <a:pt x="32878" y="212583"/>
                  </a:lnTo>
                  <a:lnTo>
                    <a:pt x="33584" y="224367"/>
                  </a:lnTo>
                  <a:lnTo>
                    <a:pt x="32473" y="234021"/>
                  </a:lnTo>
                  <a:lnTo>
                    <a:pt x="29470" y="238763"/>
                  </a:lnTo>
                  <a:lnTo>
                    <a:pt x="26018" y="238132"/>
                  </a:lnTo>
                  <a:lnTo>
                    <a:pt x="22581" y="233256"/>
                  </a:lnTo>
                  <a:lnTo>
                    <a:pt x="19179" y="225383"/>
                  </a:lnTo>
                  <a:lnTo>
                    <a:pt x="15782" y="215471"/>
                  </a:lnTo>
                  <a:lnTo>
                    <a:pt x="12374" y="204184"/>
                  </a:lnTo>
                  <a:lnTo>
                    <a:pt x="9113" y="191812"/>
                  </a:lnTo>
                  <a:lnTo>
                    <a:pt x="6309" y="178352"/>
                  </a:lnTo>
                  <a:lnTo>
                    <a:pt x="4094" y="163878"/>
                  </a:lnTo>
                  <a:lnTo>
                    <a:pt x="2438" y="148560"/>
                  </a:lnTo>
                  <a:lnTo>
                    <a:pt x="1245" y="132590"/>
                  </a:lnTo>
                  <a:lnTo>
                    <a:pt x="410" y="116143"/>
                  </a:lnTo>
                  <a:lnTo>
                    <a:pt x="0" y="99521"/>
                  </a:lnTo>
                  <a:lnTo>
                    <a:pt x="250" y="83135"/>
                  </a:lnTo>
                  <a:lnTo>
                    <a:pt x="1237" y="67197"/>
                  </a:lnTo>
                  <a:lnTo>
                    <a:pt x="3051" y="52055"/>
                  </a:lnTo>
                  <a:lnTo>
                    <a:pt x="5872" y="38258"/>
                  </a:lnTo>
                  <a:lnTo>
                    <a:pt x="9703" y="25992"/>
                  </a:lnTo>
                  <a:lnTo>
                    <a:pt x="14565" y="15603"/>
                  </a:lnTo>
                  <a:lnTo>
                    <a:pt x="20577" y="7745"/>
                  </a:lnTo>
                  <a:lnTo>
                    <a:pt x="27695" y="2544"/>
                  </a:lnTo>
                  <a:lnTo>
                    <a:pt x="35746" y="0"/>
                  </a:lnTo>
                  <a:lnTo>
                    <a:pt x="44519" y="246"/>
                  </a:lnTo>
                  <a:lnTo>
                    <a:pt x="53817" y="3080"/>
                  </a:lnTo>
                  <a:lnTo>
                    <a:pt x="63161" y="8217"/>
                  </a:lnTo>
                  <a:lnTo>
                    <a:pt x="71822" y="15468"/>
                  </a:lnTo>
                  <a:lnTo>
                    <a:pt x="79461" y="24517"/>
                  </a:lnTo>
                  <a:lnTo>
                    <a:pt x="86250" y="34656"/>
                  </a:lnTo>
                  <a:lnTo>
                    <a:pt x="92658" y="44913"/>
                  </a:lnTo>
                  <a:lnTo>
                    <a:pt x="99005" y="54743"/>
                  </a:lnTo>
                  <a:lnTo>
                    <a:pt x="105271" y="64477"/>
                  </a:lnTo>
                  <a:lnTo>
                    <a:pt x="111186" y="75072"/>
                  </a:lnTo>
                  <a:lnTo>
                    <a:pt x="116614" y="87012"/>
                  </a:lnTo>
                  <a:lnTo>
                    <a:pt x="121567" y="99983"/>
                  </a:lnTo>
                  <a:lnTo>
                    <a:pt x="126119" y="113162"/>
                  </a:lnTo>
                  <a:lnTo>
                    <a:pt x="130370" y="125942"/>
                  </a:lnTo>
                  <a:lnTo>
                    <a:pt x="134614" y="135043"/>
                  </a:lnTo>
                  <a:lnTo>
                    <a:pt x="138734" y="136932"/>
                  </a:lnTo>
                  <a:lnTo>
                    <a:pt x="142186" y="133500"/>
                  </a:lnTo>
                  <a:lnTo>
                    <a:pt x="145206" y="126958"/>
                  </a:lnTo>
                  <a:lnTo>
                    <a:pt x="148112" y="118686"/>
                  </a:lnTo>
                  <a:lnTo>
                    <a:pt x="151067" y="109456"/>
                  </a:lnTo>
                  <a:lnTo>
                    <a:pt x="154135" y="99690"/>
                  </a:lnTo>
                  <a:lnTo>
                    <a:pt x="157482" y="89619"/>
                  </a:lnTo>
                  <a:lnTo>
                    <a:pt x="161398" y="79370"/>
                  </a:lnTo>
                  <a:lnTo>
                    <a:pt x="165993" y="69021"/>
                  </a:lnTo>
                  <a:lnTo>
                    <a:pt x="171383" y="58775"/>
                  </a:lnTo>
                  <a:lnTo>
                    <a:pt x="177756" y="48965"/>
                  </a:lnTo>
                  <a:lnTo>
                    <a:pt x="185119" y="39753"/>
                  </a:lnTo>
                  <a:lnTo>
                    <a:pt x="193336" y="31771"/>
                  </a:lnTo>
                  <a:lnTo>
                    <a:pt x="202221" y="26152"/>
                  </a:lnTo>
                  <a:lnTo>
                    <a:pt x="211599" y="23310"/>
                  </a:lnTo>
                  <a:lnTo>
                    <a:pt x="221165" y="23183"/>
                  </a:lnTo>
                  <a:lnTo>
                    <a:pt x="230507" y="25599"/>
                  </a:lnTo>
                  <a:lnTo>
                    <a:pt x="239413" y="30185"/>
                  </a:lnTo>
                  <a:lnTo>
                    <a:pt x="247696" y="36481"/>
                  </a:lnTo>
                  <a:lnTo>
                    <a:pt x="255115" y="44053"/>
                  </a:lnTo>
                  <a:lnTo>
                    <a:pt x="261624" y="52548"/>
                  </a:lnTo>
                  <a:lnTo>
                    <a:pt x="267334" y="61857"/>
                  </a:lnTo>
                  <a:lnTo>
                    <a:pt x="272412" y="72090"/>
                  </a:lnTo>
                  <a:lnTo>
                    <a:pt x="277012" y="83239"/>
                  </a:lnTo>
                  <a:lnTo>
                    <a:pt x="281103" y="95336"/>
                  </a:lnTo>
                  <a:lnTo>
                    <a:pt x="284481" y="108522"/>
                  </a:lnTo>
                  <a:lnTo>
                    <a:pt x="287091" y="122758"/>
                  </a:lnTo>
                  <a:lnTo>
                    <a:pt x="289184" y="137555"/>
                  </a:lnTo>
                  <a:lnTo>
                    <a:pt x="291204" y="152102"/>
                  </a:lnTo>
                  <a:lnTo>
                    <a:pt x="293417" y="165956"/>
                  </a:lnTo>
                  <a:lnTo>
                    <a:pt x="295906" y="179037"/>
                  </a:lnTo>
                  <a:lnTo>
                    <a:pt x="298656" y="191435"/>
                  </a:lnTo>
                  <a:lnTo>
                    <a:pt x="301619" y="203285"/>
                  </a:lnTo>
                  <a:lnTo>
                    <a:pt x="304786" y="214463"/>
                  </a:lnTo>
                  <a:lnTo>
                    <a:pt x="308604" y="225780"/>
                  </a:lnTo>
                  <a:lnTo>
                    <a:pt x="314528" y="239353"/>
                  </a:lnTo>
                  <a:lnTo>
                    <a:pt x="324978" y="25884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86712" y="1072064"/>
              <a:ext cx="19131" cy="189514"/>
            </a:xfrm>
            <a:custGeom>
              <a:avLst/>
              <a:gdLst/>
              <a:ahLst/>
              <a:cxnLst/>
              <a:rect l="0" t="0" r="0" b="0"/>
              <a:pathLst>
                <a:path w="19131" h="189514">
                  <a:moveTo>
                    <a:pt x="19130" y="0"/>
                  </a:moveTo>
                  <a:lnTo>
                    <a:pt x="13396" y="11735"/>
                  </a:lnTo>
                  <a:lnTo>
                    <a:pt x="9112" y="22864"/>
                  </a:lnTo>
                  <a:lnTo>
                    <a:pt x="5906" y="34467"/>
                  </a:lnTo>
                  <a:lnTo>
                    <a:pt x="3545" y="46801"/>
                  </a:lnTo>
                  <a:lnTo>
                    <a:pt x="1846" y="60109"/>
                  </a:lnTo>
                  <a:lnTo>
                    <a:pt x="656" y="74409"/>
                  </a:lnTo>
                  <a:lnTo>
                    <a:pt x="0" y="89241"/>
                  </a:lnTo>
                  <a:lnTo>
                    <a:pt x="80" y="103806"/>
                  </a:lnTo>
                  <a:lnTo>
                    <a:pt x="947" y="117666"/>
                  </a:lnTo>
                  <a:lnTo>
                    <a:pt x="2548" y="130680"/>
                  </a:lnTo>
                  <a:lnTo>
                    <a:pt x="5071" y="144312"/>
                  </a:lnTo>
                  <a:lnTo>
                    <a:pt x="9856" y="161989"/>
                  </a:lnTo>
                  <a:lnTo>
                    <a:pt x="19130" y="18951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84784" y="8720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79541" y="1013949"/>
              <a:ext cx="221099" cy="247629"/>
            </a:xfrm>
            <a:custGeom>
              <a:avLst/>
              <a:gdLst/>
              <a:ahLst/>
              <a:cxnLst/>
              <a:rect l="0" t="0" r="0" b="0"/>
              <a:pathLst>
                <a:path w="221099" h="247629">
                  <a:moveTo>
                    <a:pt x="0" y="68643"/>
                  </a:moveTo>
                  <a:lnTo>
                    <a:pt x="2933" y="83178"/>
                  </a:lnTo>
                  <a:lnTo>
                    <a:pt x="5715" y="95809"/>
                  </a:lnTo>
                  <a:lnTo>
                    <a:pt x="8620" y="107723"/>
                  </a:lnTo>
                  <a:lnTo>
                    <a:pt x="11833" y="119550"/>
                  </a:lnTo>
                  <a:lnTo>
                    <a:pt x="15645" y="132039"/>
                  </a:lnTo>
                  <a:lnTo>
                    <a:pt x="20158" y="145524"/>
                  </a:lnTo>
                  <a:lnTo>
                    <a:pt x="25150" y="159672"/>
                  </a:lnTo>
                  <a:lnTo>
                    <a:pt x="30190" y="173710"/>
                  </a:lnTo>
                  <a:lnTo>
                    <a:pt x="34999" y="187112"/>
                  </a:lnTo>
                  <a:lnTo>
                    <a:pt x="38728" y="197043"/>
                  </a:lnTo>
                  <a:lnTo>
                    <a:pt x="40346" y="199818"/>
                  </a:lnTo>
                  <a:lnTo>
                    <a:pt x="40117" y="196089"/>
                  </a:lnTo>
                  <a:lnTo>
                    <a:pt x="38812" y="187699"/>
                  </a:lnTo>
                  <a:lnTo>
                    <a:pt x="37213" y="176185"/>
                  </a:lnTo>
                  <a:lnTo>
                    <a:pt x="35747" y="162614"/>
                  </a:lnTo>
                  <a:lnTo>
                    <a:pt x="34564" y="147693"/>
                  </a:lnTo>
                  <a:lnTo>
                    <a:pt x="33672" y="131884"/>
                  </a:lnTo>
                  <a:lnTo>
                    <a:pt x="33031" y="115499"/>
                  </a:lnTo>
                  <a:lnTo>
                    <a:pt x="32748" y="99062"/>
                  </a:lnTo>
                  <a:lnTo>
                    <a:pt x="33081" y="83320"/>
                  </a:lnTo>
                  <a:lnTo>
                    <a:pt x="34121" y="68617"/>
                  </a:lnTo>
                  <a:lnTo>
                    <a:pt x="35971" y="54946"/>
                  </a:lnTo>
                  <a:lnTo>
                    <a:pt x="38817" y="42142"/>
                  </a:lnTo>
                  <a:lnTo>
                    <a:pt x="42663" y="30024"/>
                  </a:lnTo>
                  <a:lnTo>
                    <a:pt x="47535" y="19071"/>
                  </a:lnTo>
                  <a:lnTo>
                    <a:pt x="53552" y="10370"/>
                  </a:lnTo>
                  <a:lnTo>
                    <a:pt x="60675" y="4338"/>
                  </a:lnTo>
                  <a:lnTo>
                    <a:pt x="68729" y="932"/>
                  </a:lnTo>
                  <a:lnTo>
                    <a:pt x="77505" y="0"/>
                  </a:lnTo>
                  <a:lnTo>
                    <a:pt x="86810" y="1189"/>
                  </a:lnTo>
                  <a:lnTo>
                    <a:pt x="96328" y="4052"/>
                  </a:lnTo>
                  <a:lnTo>
                    <a:pt x="105637" y="8166"/>
                  </a:lnTo>
                  <a:lnTo>
                    <a:pt x="114525" y="13191"/>
                  </a:lnTo>
                  <a:lnTo>
                    <a:pt x="122967" y="19188"/>
                  </a:lnTo>
                  <a:lnTo>
                    <a:pt x="131024" y="26575"/>
                  </a:lnTo>
                  <a:lnTo>
                    <a:pt x="138778" y="35478"/>
                  </a:lnTo>
                  <a:lnTo>
                    <a:pt x="146310" y="45899"/>
                  </a:lnTo>
                  <a:lnTo>
                    <a:pt x="153681" y="57876"/>
                  </a:lnTo>
                  <a:lnTo>
                    <a:pt x="160936" y="71262"/>
                  </a:lnTo>
                  <a:lnTo>
                    <a:pt x="167944" y="85470"/>
                  </a:lnTo>
                  <a:lnTo>
                    <a:pt x="174425" y="99613"/>
                  </a:lnTo>
                  <a:lnTo>
                    <a:pt x="180265" y="113193"/>
                  </a:lnTo>
                  <a:lnTo>
                    <a:pt x="185508" y="126088"/>
                  </a:lnTo>
                  <a:lnTo>
                    <a:pt x="190264" y="138362"/>
                  </a:lnTo>
                  <a:lnTo>
                    <a:pt x="194649" y="150141"/>
                  </a:lnTo>
                  <a:lnTo>
                    <a:pt x="198765" y="161714"/>
                  </a:lnTo>
                  <a:lnTo>
                    <a:pt x="202689" y="173492"/>
                  </a:lnTo>
                  <a:lnTo>
                    <a:pt x="206475" y="185671"/>
                  </a:lnTo>
                  <a:lnTo>
                    <a:pt x="210016" y="197860"/>
                  </a:lnTo>
                  <a:lnTo>
                    <a:pt x="213390" y="210482"/>
                  </a:lnTo>
                  <a:lnTo>
                    <a:pt x="216897" y="225767"/>
                  </a:lnTo>
                  <a:lnTo>
                    <a:pt x="221098" y="2476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95395" y="1082592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5" y="121815"/>
                  </a:lnTo>
                  <a:lnTo>
                    <a:pt x="206" y="138152"/>
                  </a:lnTo>
                  <a:lnTo>
                    <a:pt x="1109" y="155437"/>
                  </a:lnTo>
                  <a:lnTo>
                    <a:pt x="3907" y="177423"/>
                  </a:lnTo>
                  <a:lnTo>
                    <a:pt x="10529" y="21057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95396" y="8930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35226" y="993262"/>
              <a:ext cx="202983" cy="278848"/>
            </a:xfrm>
            <a:custGeom>
              <a:avLst/>
              <a:gdLst/>
              <a:ahLst/>
              <a:cxnLst/>
              <a:rect l="0" t="0" r="0" b="0"/>
              <a:pathLst>
                <a:path w="202983" h="278848">
                  <a:moveTo>
                    <a:pt x="112854" y="15631"/>
                  </a:moveTo>
                  <a:lnTo>
                    <a:pt x="106785" y="9897"/>
                  </a:lnTo>
                  <a:lnTo>
                    <a:pt x="99300" y="5613"/>
                  </a:lnTo>
                  <a:lnTo>
                    <a:pt x="89620" y="2416"/>
                  </a:lnTo>
                  <a:lnTo>
                    <a:pt x="78306" y="401"/>
                  </a:lnTo>
                  <a:lnTo>
                    <a:pt x="66324" y="0"/>
                  </a:lnTo>
                  <a:lnTo>
                    <a:pt x="54308" y="1312"/>
                  </a:lnTo>
                  <a:lnTo>
                    <a:pt x="42685" y="4134"/>
                  </a:lnTo>
                  <a:lnTo>
                    <a:pt x="31822" y="8159"/>
                  </a:lnTo>
                  <a:lnTo>
                    <a:pt x="21838" y="13089"/>
                  </a:lnTo>
                  <a:lnTo>
                    <a:pt x="13136" y="18837"/>
                  </a:lnTo>
                  <a:lnTo>
                    <a:pt x="6489" y="25517"/>
                  </a:lnTo>
                  <a:lnTo>
                    <a:pt x="2132" y="33116"/>
                  </a:lnTo>
                  <a:lnTo>
                    <a:pt x="0" y="41336"/>
                  </a:lnTo>
                  <a:lnTo>
                    <a:pt x="0" y="49699"/>
                  </a:lnTo>
                  <a:lnTo>
                    <a:pt x="1849" y="57916"/>
                  </a:lnTo>
                  <a:lnTo>
                    <a:pt x="5171" y="65891"/>
                  </a:lnTo>
                  <a:lnTo>
                    <a:pt x="9602" y="73627"/>
                  </a:lnTo>
                  <a:lnTo>
                    <a:pt x="14839" y="81158"/>
                  </a:lnTo>
                  <a:lnTo>
                    <a:pt x="20808" y="88368"/>
                  </a:lnTo>
                  <a:lnTo>
                    <a:pt x="27646" y="94991"/>
                  </a:lnTo>
                  <a:lnTo>
                    <a:pt x="35362" y="100930"/>
                  </a:lnTo>
                  <a:lnTo>
                    <a:pt x="44002" y="106241"/>
                  </a:lnTo>
                  <a:lnTo>
                    <a:pt x="53711" y="111043"/>
                  </a:lnTo>
                  <a:lnTo>
                    <a:pt x="64465" y="115460"/>
                  </a:lnTo>
                  <a:lnTo>
                    <a:pt x="75941" y="119596"/>
                  </a:lnTo>
                  <a:lnTo>
                    <a:pt x="87637" y="123535"/>
                  </a:lnTo>
                  <a:lnTo>
                    <a:pt x="99242" y="127336"/>
                  </a:lnTo>
                  <a:lnTo>
                    <a:pt x="110644" y="131043"/>
                  </a:lnTo>
                  <a:lnTo>
                    <a:pt x="121832" y="134685"/>
                  </a:lnTo>
                  <a:lnTo>
                    <a:pt x="132835" y="138288"/>
                  </a:lnTo>
                  <a:lnTo>
                    <a:pt x="143528" y="142030"/>
                  </a:lnTo>
                  <a:lnTo>
                    <a:pt x="153644" y="146228"/>
                  </a:lnTo>
                  <a:lnTo>
                    <a:pt x="163076" y="151022"/>
                  </a:lnTo>
                  <a:lnTo>
                    <a:pt x="171716" y="156547"/>
                  </a:lnTo>
                  <a:lnTo>
                    <a:pt x="179375" y="163014"/>
                  </a:lnTo>
                  <a:lnTo>
                    <a:pt x="186038" y="170445"/>
                  </a:lnTo>
                  <a:lnTo>
                    <a:pt x="191683" y="178876"/>
                  </a:lnTo>
                  <a:lnTo>
                    <a:pt x="196186" y="188439"/>
                  </a:lnTo>
                  <a:lnTo>
                    <a:pt x="199580" y="199089"/>
                  </a:lnTo>
                  <a:lnTo>
                    <a:pt x="201879" y="210495"/>
                  </a:lnTo>
                  <a:lnTo>
                    <a:pt x="202982" y="222142"/>
                  </a:lnTo>
                  <a:lnTo>
                    <a:pt x="202938" y="233705"/>
                  </a:lnTo>
                  <a:lnTo>
                    <a:pt x="201604" y="244738"/>
                  </a:lnTo>
                  <a:lnTo>
                    <a:pt x="198581" y="254615"/>
                  </a:lnTo>
                  <a:lnTo>
                    <a:pt x="193805" y="263097"/>
                  </a:lnTo>
                  <a:lnTo>
                    <a:pt x="187497" y="269960"/>
                  </a:lnTo>
                  <a:lnTo>
                    <a:pt x="179974" y="274830"/>
                  </a:lnTo>
                  <a:lnTo>
                    <a:pt x="171540" y="277698"/>
                  </a:lnTo>
                  <a:lnTo>
                    <a:pt x="162287" y="278847"/>
                  </a:lnTo>
                  <a:lnTo>
                    <a:pt x="152097" y="278646"/>
                  </a:lnTo>
                  <a:lnTo>
                    <a:pt x="140987" y="277444"/>
                  </a:lnTo>
                  <a:lnTo>
                    <a:pt x="129086" y="275522"/>
                  </a:lnTo>
                  <a:lnTo>
                    <a:pt x="116565" y="273096"/>
                  </a:lnTo>
                  <a:lnTo>
                    <a:pt x="103584" y="270325"/>
                  </a:lnTo>
                  <a:lnTo>
                    <a:pt x="90275" y="267484"/>
                  </a:lnTo>
                  <a:lnTo>
                    <a:pt x="76733" y="264956"/>
                  </a:lnTo>
                  <a:lnTo>
                    <a:pt x="63050" y="262923"/>
                  </a:lnTo>
                  <a:lnTo>
                    <a:pt x="49882" y="261386"/>
                  </a:lnTo>
                  <a:lnTo>
                    <a:pt x="37161" y="260104"/>
                  </a:lnTo>
                  <a:lnTo>
                    <a:pt x="23768" y="258969"/>
                  </a:lnTo>
                  <a:lnTo>
                    <a:pt x="7569" y="25778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328377" y="671981"/>
              <a:ext cx="61859" cy="589597"/>
            </a:xfrm>
            <a:custGeom>
              <a:avLst/>
              <a:gdLst/>
              <a:ahLst/>
              <a:cxnLst/>
              <a:rect l="0" t="0" r="0" b="0"/>
              <a:pathLst>
                <a:path w="61859" h="589597">
                  <a:moveTo>
                    <a:pt x="19744" y="0"/>
                  </a:moveTo>
                  <a:lnTo>
                    <a:pt x="16810" y="8935"/>
                  </a:lnTo>
                  <a:lnTo>
                    <a:pt x="14027" y="18562"/>
                  </a:lnTo>
                  <a:lnTo>
                    <a:pt x="11133" y="29850"/>
                  </a:lnTo>
                  <a:lnTo>
                    <a:pt x="8266" y="42517"/>
                  </a:lnTo>
                  <a:lnTo>
                    <a:pt x="5749" y="55997"/>
                  </a:lnTo>
                  <a:lnTo>
                    <a:pt x="3738" y="69873"/>
                  </a:lnTo>
                  <a:lnTo>
                    <a:pt x="2226" y="84082"/>
                  </a:lnTo>
                  <a:lnTo>
                    <a:pt x="1131" y="98822"/>
                  </a:lnTo>
                  <a:lnTo>
                    <a:pt x="362" y="114171"/>
                  </a:lnTo>
                  <a:lnTo>
                    <a:pt x="0" y="129918"/>
                  </a:lnTo>
                  <a:lnTo>
                    <a:pt x="280" y="145648"/>
                  </a:lnTo>
                  <a:lnTo>
                    <a:pt x="1278" y="161126"/>
                  </a:lnTo>
                  <a:lnTo>
                    <a:pt x="2761" y="176453"/>
                  </a:lnTo>
                  <a:lnTo>
                    <a:pt x="4295" y="191963"/>
                  </a:lnTo>
                  <a:lnTo>
                    <a:pt x="5626" y="207844"/>
                  </a:lnTo>
                  <a:lnTo>
                    <a:pt x="6839" y="224120"/>
                  </a:lnTo>
                  <a:lnTo>
                    <a:pt x="8261" y="240739"/>
                  </a:lnTo>
                  <a:lnTo>
                    <a:pt x="10070" y="257628"/>
                  </a:lnTo>
                  <a:lnTo>
                    <a:pt x="12283" y="274717"/>
                  </a:lnTo>
                  <a:lnTo>
                    <a:pt x="14850" y="291948"/>
                  </a:lnTo>
                  <a:lnTo>
                    <a:pt x="17691" y="309276"/>
                  </a:lnTo>
                  <a:lnTo>
                    <a:pt x="20734" y="326505"/>
                  </a:lnTo>
                  <a:lnTo>
                    <a:pt x="23924" y="343305"/>
                  </a:lnTo>
                  <a:lnTo>
                    <a:pt x="27210" y="359533"/>
                  </a:lnTo>
                  <a:lnTo>
                    <a:pt x="30398" y="375211"/>
                  </a:lnTo>
                  <a:lnTo>
                    <a:pt x="33159" y="390432"/>
                  </a:lnTo>
                  <a:lnTo>
                    <a:pt x="35353" y="405304"/>
                  </a:lnTo>
                  <a:lnTo>
                    <a:pt x="37165" y="419920"/>
                  </a:lnTo>
                  <a:lnTo>
                    <a:pt x="38996" y="434354"/>
                  </a:lnTo>
                  <a:lnTo>
                    <a:pt x="41083" y="448670"/>
                  </a:lnTo>
                  <a:lnTo>
                    <a:pt x="43486" y="463236"/>
                  </a:lnTo>
                  <a:lnTo>
                    <a:pt x="46179" y="478694"/>
                  </a:lnTo>
                  <a:lnTo>
                    <a:pt x="49099" y="495302"/>
                  </a:lnTo>
                  <a:lnTo>
                    <a:pt x="52038" y="512479"/>
                  </a:lnTo>
                  <a:lnTo>
                    <a:pt x="54936" y="530879"/>
                  </a:lnTo>
                  <a:lnTo>
                    <a:pt x="58046" y="554356"/>
                  </a:lnTo>
                  <a:lnTo>
                    <a:pt x="61858" y="5895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37551" y="832584"/>
              <a:ext cx="326384" cy="18382"/>
            </a:xfrm>
            <a:custGeom>
              <a:avLst/>
              <a:gdLst/>
              <a:ahLst/>
              <a:cxnLst/>
              <a:rect l="0" t="0" r="0" b="0"/>
              <a:pathLst>
                <a:path w="326384" h="18382">
                  <a:moveTo>
                    <a:pt x="326383" y="7853"/>
                  </a:moveTo>
                  <a:lnTo>
                    <a:pt x="317709" y="7853"/>
                  </a:lnTo>
                  <a:lnTo>
                    <a:pt x="305362" y="7853"/>
                  </a:lnTo>
                  <a:lnTo>
                    <a:pt x="291183" y="7853"/>
                  </a:lnTo>
                  <a:lnTo>
                    <a:pt x="275916" y="7853"/>
                  </a:lnTo>
                  <a:lnTo>
                    <a:pt x="259758" y="7853"/>
                  </a:lnTo>
                  <a:lnTo>
                    <a:pt x="242629" y="7853"/>
                  </a:lnTo>
                  <a:lnTo>
                    <a:pt x="224557" y="7848"/>
                  </a:lnTo>
                  <a:lnTo>
                    <a:pt x="205845" y="7675"/>
                  </a:lnTo>
                  <a:lnTo>
                    <a:pt x="186980" y="7027"/>
                  </a:lnTo>
                  <a:lnTo>
                    <a:pt x="168250" y="5778"/>
                  </a:lnTo>
                  <a:lnTo>
                    <a:pt x="149758" y="4126"/>
                  </a:lnTo>
                  <a:lnTo>
                    <a:pt x="131503" y="2478"/>
                  </a:lnTo>
                  <a:lnTo>
                    <a:pt x="113452" y="1079"/>
                  </a:lnTo>
                  <a:lnTo>
                    <a:pt x="95889" y="159"/>
                  </a:lnTo>
                  <a:lnTo>
                    <a:pt x="79388" y="0"/>
                  </a:lnTo>
                  <a:lnTo>
                    <a:pt x="64185" y="675"/>
                  </a:lnTo>
                  <a:lnTo>
                    <a:pt x="50444" y="2132"/>
                  </a:lnTo>
                  <a:lnTo>
                    <a:pt x="36980" y="4536"/>
                  </a:lnTo>
                  <a:lnTo>
                    <a:pt x="21494" y="9217"/>
                  </a:lnTo>
                  <a:lnTo>
                    <a:pt x="0" y="1838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537634" y="986776"/>
              <a:ext cx="160245" cy="264430"/>
            </a:xfrm>
            <a:custGeom>
              <a:avLst/>
              <a:gdLst/>
              <a:ahLst/>
              <a:cxnLst/>
              <a:rect l="0" t="0" r="0" b="0"/>
              <a:pathLst>
                <a:path w="160245" h="264430">
                  <a:moveTo>
                    <a:pt x="0" y="106345"/>
                  </a:moveTo>
                  <a:lnTo>
                    <a:pt x="8801" y="109278"/>
                  </a:lnTo>
                  <a:lnTo>
                    <a:pt x="17148" y="112061"/>
                  </a:lnTo>
                  <a:lnTo>
                    <a:pt x="25856" y="114956"/>
                  </a:lnTo>
                  <a:lnTo>
                    <a:pt x="35323" y="117823"/>
                  </a:lnTo>
                  <a:lnTo>
                    <a:pt x="46114" y="120340"/>
                  </a:lnTo>
                  <a:lnTo>
                    <a:pt x="58404" y="122346"/>
                  </a:lnTo>
                  <a:lnTo>
                    <a:pt x="71722" y="123686"/>
                  </a:lnTo>
                  <a:lnTo>
                    <a:pt x="85192" y="124132"/>
                  </a:lnTo>
                  <a:lnTo>
                    <a:pt x="98280" y="123647"/>
                  </a:lnTo>
                  <a:lnTo>
                    <a:pt x="110658" y="122185"/>
                  </a:lnTo>
                  <a:lnTo>
                    <a:pt x="122043" y="119608"/>
                  </a:lnTo>
                  <a:lnTo>
                    <a:pt x="132391" y="115941"/>
                  </a:lnTo>
                  <a:lnTo>
                    <a:pt x="141508" y="111021"/>
                  </a:lnTo>
                  <a:lnTo>
                    <a:pt x="148969" y="104437"/>
                  </a:lnTo>
                  <a:lnTo>
                    <a:pt x="154686" y="96122"/>
                  </a:lnTo>
                  <a:lnTo>
                    <a:pt x="158544" y="86454"/>
                  </a:lnTo>
                  <a:lnTo>
                    <a:pt x="160244" y="76055"/>
                  </a:lnTo>
                  <a:lnTo>
                    <a:pt x="159830" y="65365"/>
                  </a:lnTo>
                  <a:lnTo>
                    <a:pt x="157623" y="54765"/>
                  </a:lnTo>
                  <a:lnTo>
                    <a:pt x="154015" y="44656"/>
                  </a:lnTo>
                  <a:lnTo>
                    <a:pt x="149367" y="35199"/>
                  </a:lnTo>
                  <a:lnTo>
                    <a:pt x="143809" y="26528"/>
                  </a:lnTo>
                  <a:lnTo>
                    <a:pt x="137256" y="18843"/>
                  </a:lnTo>
                  <a:lnTo>
                    <a:pt x="129739" y="12160"/>
                  </a:lnTo>
                  <a:lnTo>
                    <a:pt x="121402" y="6672"/>
                  </a:lnTo>
                  <a:lnTo>
                    <a:pt x="112428" y="2806"/>
                  </a:lnTo>
                  <a:lnTo>
                    <a:pt x="102984" y="651"/>
                  </a:lnTo>
                  <a:lnTo>
                    <a:pt x="93199" y="0"/>
                  </a:lnTo>
                  <a:lnTo>
                    <a:pt x="83180" y="542"/>
                  </a:lnTo>
                  <a:lnTo>
                    <a:pt x="73000" y="1987"/>
                  </a:lnTo>
                  <a:lnTo>
                    <a:pt x="62876" y="4412"/>
                  </a:lnTo>
                  <a:lnTo>
                    <a:pt x="53152" y="8242"/>
                  </a:lnTo>
                  <a:lnTo>
                    <a:pt x="43986" y="13595"/>
                  </a:lnTo>
                  <a:lnTo>
                    <a:pt x="35526" y="20308"/>
                  </a:lnTo>
                  <a:lnTo>
                    <a:pt x="27989" y="28110"/>
                  </a:lnTo>
                  <a:lnTo>
                    <a:pt x="21405" y="36738"/>
                  </a:lnTo>
                  <a:lnTo>
                    <a:pt x="15814" y="46295"/>
                  </a:lnTo>
                  <a:lnTo>
                    <a:pt x="11349" y="57219"/>
                  </a:lnTo>
                  <a:lnTo>
                    <a:pt x="7974" y="69639"/>
                  </a:lnTo>
                  <a:lnTo>
                    <a:pt x="5519" y="83232"/>
                  </a:lnTo>
                  <a:lnTo>
                    <a:pt x="3779" y="97428"/>
                  </a:lnTo>
                  <a:lnTo>
                    <a:pt x="2579" y="111824"/>
                  </a:lnTo>
                  <a:lnTo>
                    <a:pt x="2093" y="126066"/>
                  </a:lnTo>
                  <a:lnTo>
                    <a:pt x="2822" y="139775"/>
                  </a:lnTo>
                  <a:lnTo>
                    <a:pt x="4944" y="152806"/>
                  </a:lnTo>
                  <a:lnTo>
                    <a:pt x="8336" y="165200"/>
                  </a:lnTo>
                  <a:lnTo>
                    <a:pt x="12755" y="177070"/>
                  </a:lnTo>
                  <a:lnTo>
                    <a:pt x="17955" y="188543"/>
                  </a:lnTo>
                  <a:lnTo>
                    <a:pt x="23887" y="199724"/>
                  </a:lnTo>
                  <a:lnTo>
                    <a:pt x="30691" y="210700"/>
                  </a:lnTo>
                  <a:lnTo>
                    <a:pt x="38377" y="221524"/>
                  </a:lnTo>
                  <a:lnTo>
                    <a:pt x="46826" y="231912"/>
                  </a:lnTo>
                  <a:lnTo>
                    <a:pt x="55875" y="241283"/>
                  </a:lnTo>
                  <a:lnTo>
                    <a:pt x="65376" y="249388"/>
                  </a:lnTo>
                  <a:lnTo>
                    <a:pt x="75366" y="255983"/>
                  </a:lnTo>
                  <a:lnTo>
                    <a:pt x="86057" y="260663"/>
                  </a:lnTo>
                  <a:lnTo>
                    <a:pt x="97497" y="263401"/>
                  </a:lnTo>
                  <a:lnTo>
                    <a:pt x="109184" y="264429"/>
                  </a:lnTo>
                  <a:lnTo>
                    <a:pt x="121412" y="264053"/>
                  </a:lnTo>
                  <a:lnTo>
                    <a:pt x="136376" y="261126"/>
                  </a:lnTo>
                  <a:lnTo>
                    <a:pt x="157927" y="25374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779789" y="998364"/>
              <a:ext cx="200043" cy="232651"/>
            </a:xfrm>
            <a:custGeom>
              <a:avLst/>
              <a:gdLst/>
              <a:ahLst/>
              <a:cxnLst/>
              <a:rect l="0" t="0" r="0" b="0"/>
              <a:pathLst>
                <a:path w="200043" h="232651">
                  <a:moveTo>
                    <a:pt x="0" y="105285"/>
                  </a:moveTo>
                  <a:lnTo>
                    <a:pt x="5867" y="117020"/>
                  </a:lnTo>
                  <a:lnTo>
                    <a:pt x="11432" y="128149"/>
                  </a:lnTo>
                  <a:lnTo>
                    <a:pt x="17226" y="139752"/>
                  </a:lnTo>
                  <a:lnTo>
                    <a:pt x="23135" y="152086"/>
                  </a:lnTo>
                  <a:lnTo>
                    <a:pt x="28816" y="165395"/>
                  </a:lnTo>
                  <a:lnTo>
                    <a:pt x="34096" y="179695"/>
                  </a:lnTo>
                  <a:lnTo>
                    <a:pt x="39119" y="194527"/>
                  </a:lnTo>
                  <a:lnTo>
                    <a:pt x="44253" y="209091"/>
                  </a:lnTo>
                  <a:lnTo>
                    <a:pt x="49690" y="222851"/>
                  </a:lnTo>
                  <a:lnTo>
                    <a:pt x="54779" y="232051"/>
                  </a:lnTo>
                  <a:lnTo>
                    <a:pt x="58102" y="232650"/>
                  </a:lnTo>
                  <a:lnTo>
                    <a:pt x="59153" y="226842"/>
                  </a:lnTo>
                  <a:lnTo>
                    <a:pt x="58481" y="216925"/>
                  </a:lnTo>
                  <a:lnTo>
                    <a:pt x="56712" y="204369"/>
                  </a:lnTo>
                  <a:lnTo>
                    <a:pt x="54275" y="190108"/>
                  </a:lnTo>
                  <a:lnTo>
                    <a:pt x="51437" y="174898"/>
                  </a:lnTo>
                  <a:lnTo>
                    <a:pt x="48352" y="159431"/>
                  </a:lnTo>
                  <a:lnTo>
                    <a:pt x="45119" y="144081"/>
                  </a:lnTo>
                  <a:lnTo>
                    <a:pt x="41958" y="128817"/>
                  </a:lnTo>
                  <a:lnTo>
                    <a:pt x="39211" y="113336"/>
                  </a:lnTo>
                  <a:lnTo>
                    <a:pt x="37039" y="97484"/>
                  </a:lnTo>
                  <a:lnTo>
                    <a:pt x="35749" y="81733"/>
                  </a:lnTo>
                  <a:lnTo>
                    <a:pt x="35866" y="67062"/>
                  </a:lnTo>
                  <a:lnTo>
                    <a:pt x="37549" y="53939"/>
                  </a:lnTo>
                  <a:lnTo>
                    <a:pt x="40968" y="42500"/>
                  </a:lnTo>
                  <a:lnTo>
                    <a:pt x="46463" y="32807"/>
                  </a:lnTo>
                  <a:lnTo>
                    <a:pt x="54012" y="24701"/>
                  </a:lnTo>
                  <a:lnTo>
                    <a:pt x="63318" y="18053"/>
                  </a:lnTo>
                  <a:lnTo>
                    <a:pt x="73998" y="12862"/>
                  </a:lnTo>
                  <a:lnTo>
                    <a:pt x="85696" y="8992"/>
                  </a:lnTo>
                  <a:lnTo>
                    <a:pt x="98123" y="6202"/>
                  </a:lnTo>
                  <a:lnTo>
                    <a:pt x="111063" y="4238"/>
                  </a:lnTo>
                  <a:lnTo>
                    <a:pt x="124348" y="2876"/>
                  </a:lnTo>
                  <a:lnTo>
                    <a:pt x="137644" y="1941"/>
                  </a:lnTo>
                  <a:lnTo>
                    <a:pt x="151953" y="1203"/>
                  </a:lnTo>
                  <a:lnTo>
                    <a:pt x="170767" y="593"/>
                  </a:lnTo>
                  <a:lnTo>
                    <a:pt x="200042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969303" y="1293162"/>
              <a:ext cx="21057" cy="10530"/>
            </a:xfrm>
            <a:custGeom>
              <a:avLst/>
              <a:gdLst/>
              <a:ahLst/>
              <a:cxnLst/>
              <a:rect l="0" t="0" r="0" b="0"/>
              <a:pathLst>
                <a:path w="21057" h="10530">
                  <a:moveTo>
                    <a:pt x="21056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390590" y="600124"/>
            <a:ext cx="610654" cy="642239"/>
            <a:chOff x="5390590" y="600124"/>
            <a:chExt cx="610654" cy="642239"/>
          </a:xfrm>
        </p:grpSpPr>
        <p:sp>
          <p:nvSpPr>
            <p:cNvPr id="40" name="Freeform 39"/>
            <p:cNvSpPr/>
            <p:nvPr/>
          </p:nvSpPr>
          <p:spPr>
            <a:xfrm>
              <a:off x="5432704" y="705409"/>
              <a:ext cx="293384" cy="536954"/>
            </a:xfrm>
            <a:custGeom>
              <a:avLst/>
              <a:gdLst/>
              <a:ahLst/>
              <a:cxnLst/>
              <a:rect l="0" t="0" r="0" b="0"/>
              <a:pathLst>
                <a:path w="293384" h="536954">
                  <a:moveTo>
                    <a:pt x="221099" y="0"/>
                  </a:moveTo>
                  <a:lnTo>
                    <a:pt x="218299" y="8868"/>
                  </a:lnTo>
                  <a:lnTo>
                    <a:pt x="216798" y="17855"/>
                  </a:lnTo>
                  <a:lnTo>
                    <a:pt x="216486" y="27855"/>
                  </a:lnTo>
                  <a:lnTo>
                    <a:pt x="216993" y="39008"/>
                  </a:lnTo>
                  <a:lnTo>
                    <a:pt x="217813" y="51468"/>
                  </a:lnTo>
                  <a:lnTo>
                    <a:pt x="218632" y="65175"/>
                  </a:lnTo>
                  <a:lnTo>
                    <a:pt x="219489" y="79766"/>
                  </a:lnTo>
                  <a:lnTo>
                    <a:pt x="220664" y="94695"/>
                  </a:lnTo>
                  <a:lnTo>
                    <a:pt x="222304" y="109615"/>
                  </a:lnTo>
                  <a:lnTo>
                    <a:pt x="224404" y="124223"/>
                  </a:lnTo>
                  <a:lnTo>
                    <a:pt x="226891" y="138185"/>
                  </a:lnTo>
                  <a:lnTo>
                    <a:pt x="229680" y="151389"/>
                  </a:lnTo>
                  <a:lnTo>
                    <a:pt x="232688" y="163900"/>
                  </a:lnTo>
                  <a:lnTo>
                    <a:pt x="235853" y="175849"/>
                  </a:lnTo>
                  <a:lnTo>
                    <a:pt x="239129" y="187379"/>
                  </a:lnTo>
                  <a:lnTo>
                    <a:pt x="242480" y="198770"/>
                  </a:lnTo>
                  <a:lnTo>
                    <a:pt x="245883" y="210418"/>
                  </a:lnTo>
                  <a:lnTo>
                    <a:pt x="249325" y="222515"/>
                  </a:lnTo>
                  <a:lnTo>
                    <a:pt x="252959" y="234913"/>
                  </a:lnTo>
                  <a:lnTo>
                    <a:pt x="257085" y="247235"/>
                  </a:lnTo>
                  <a:lnTo>
                    <a:pt x="261817" y="259269"/>
                  </a:lnTo>
                  <a:lnTo>
                    <a:pt x="266791" y="271129"/>
                  </a:lnTo>
                  <a:lnTo>
                    <a:pt x="271292" y="283157"/>
                  </a:lnTo>
                  <a:lnTo>
                    <a:pt x="274949" y="295542"/>
                  </a:lnTo>
                  <a:lnTo>
                    <a:pt x="277894" y="308147"/>
                  </a:lnTo>
                  <a:lnTo>
                    <a:pt x="280560" y="320617"/>
                  </a:lnTo>
                  <a:lnTo>
                    <a:pt x="283238" y="332752"/>
                  </a:lnTo>
                  <a:lnTo>
                    <a:pt x="285886" y="344682"/>
                  </a:lnTo>
                  <a:lnTo>
                    <a:pt x="288218" y="356758"/>
                  </a:lnTo>
                  <a:lnTo>
                    <a:pt x="290086" y="369180"/>
                  </a:lnTo>
                  <a:lnTo>
                    <a:pt x="291495" y="381980"/>
                  </a:lnTo>
                  <a:lnTo>
                    <a:pt x="292516" y="395112"/>
                  </a:lnTo>
                  <a:lnTo>
                    <a:pt x="293228" y="408498"/>
                  </a:lnTo>
                  <a:lnTo>
                    <a:pt x="293383" y="421741"/>
                  </a:lnTo>
                  <a:lnTo>
                    <a:pt x="292430" y="434173"/>
                  </a:lnTo>
                  <a:lnTo>
                    <a:pt x="290154" y="445489"/>
                  </a:lnTo>
                  <a:lnTo>
                    <a:pt x="286488" y="455560"/>
                  </a:lnTo>
                  <a:lnTo>
                    <a:pt x="281353" y="464260"/>
                  </a:lnTo>
                  <a:lnTo>
                    <a:pt x="274851" y="471664"/>
                  </a:lnTo>
                  <a:lnTo>
                    <a:pt x="266891" y="477823"/>
                  </a:lnTo>
                  <a:lnTo>
                    <a:pt x="257121" y="482678"/>
                  </a:lnTo>
                  <a:lnTo>
                    <a:pt x="245512" y="486319"/>
                  </a:lnTo>
                  <a:lnTo>
                    <a:pt x="232311" y="488954"/>
                  </a:lnTo>
                  <a:lnTo>
                    <a:pt x="217855" y="490814"/>
                  </a:lnTo>
                  <a:lnTo>
                    <a:pt x="202470" y="492110"/>
                  </a:lnTo>
                  <a:lnTo>
                    <a:pt x="186581" y="493170"/>
                  </a:lnTo>
                  <a:lnTo>
                    <a:pt x="170695" y="494422"/>
                  </a:lnTo>
                  <a:lnTo>
                    <a:pt x="155089" y="496083"/>
                  </a:lnTo>
                  <a:lnTo>
                    <a:pt x="139831" y="498184"/>
                  </a:lnTo>
                  <a:lnTo>
                    <a:pt x="124892" y="500666"/>
                  </a:lnTo>
                  <a:lnTo>
                    <a:pt x="110215" y="503446"/>
                  </a:lnTo>
                  <a:lnTo>
                    <a:pt x="95899" y="506447"/>
                  </a:lnTo>
                  <a:lnTo>
                    <a:pt x="82198" y="509607"/>
                  </a:lnTo>
                  <a:lnTo>
                    <a:pt x="69205" y="512879"/>
                  </a:lnTo>
                  <a:lnTo>
                    <a:pt x="56922" y="516268"/>
                  </a:lnTo>
                  <a:lnTo>
                    <a:pt x="43933" y="520267"/>
                  </a:lnTo>
                  <a:lnTo>
                    <a:pt x="26860" y="526346"/>
                  </a:lnTo>
                  <a:lnTo>
                    <a:pt x="0" y="53695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90590" y="600124"/>
              <a:ext cx="452727" cy="115814"/>
            </a:xfrm>
            <a:custGeom>
              <a:avLst/>
              <a:gdLst/>
              <a:ahLst/>
              <a:cxnLst/>
              <a:rect l="0" t="0" r="0" b="0"/>
              <a:pathLst>
                <a:path w="452727" h="115814">
                  <a:moveTo>
                    <a:pt x="452726" y="0"/>
                  </a:moveTo>
                  <a:lnTo>
                    <a:pt x="440991" y="2934"/>
                  </a:lnTo>
                  <a:lnTo>
                    <a:pt x="429862" y="5716"/>
                  </a:lnTo>
                  <a:lnTo>
                    <a:pt x="418255" y="8616"/>
                  </a:lnTo>
                  <a:lnTo>
                    <a:pt x="405748" y="11656"/>
                  </a:lnTo>
                  <a:lnTo>
                    <a:pt x="391791" y="14821"/>
                  </a:lnTo>
                  <a:lnTo>
                    <a:pt x="376229" y="18085"/>
                  </a:lnTo>
                  <a:lnTo>
                    <a:pt x="359226" y="21423"/>
                  </a:lnTo>
                  <a:lnTo>
                    <a:pt x="341067" y="24814"/>
                  </a:lnTo>
                  <a:lnTo>
                    <a:pt x="322049" y="28238"/>
                  </a:lnTo>
                  <a:lnTo>
                    <a:pt x="302740" y="31520"/>
                  </a:lnTo>
                  <a:lnTo>
                    <a:pt x="283937" y="34344"/>
                  </a:lnTo>
                  <a:lnTo>
                    <a:pt x="266041" y="36580"/>
                  </a:lnTo>
                  <a:lnTo>
                    <a:pt x="249247" y="38420"/>
                  </a:lnTo>
                  <a:lnTo>
                    <a:pt x="233727" y="40271"/>
                  </a:lnTo>
                  <a:lnTo>
                    <a:pt x="219434" y="42370"/>
                  </a:lnTo>
                  <a:lnTo>
                    <a:pt x="206172" y="44782"/>
                  </a:lnTo>
                  <a:lnTo>
                    <a:pt x="193709" y="47480"/>
                  </a:lnTo>
                  <a:lnTo>
                    <a:pt x="181822" y="50413"/>
                  </a:lnTo>
                  <a:lnTo>
                    <a:pt x="169852" y="53689"/>
                  </a:lnTo>
                  <a:lnTo>
                    <a:pt x="156749" y="57567"/>
                  </a:lnTo>
                  <a:lnTo>
                    <a:pt x="142039" y="62138"/>
                  </a:lnTo>
                  <a:lnTo>
                    <a:pt x="125919" y="67342"/>
                  </a:lnTo>
                  <a:lnTo>
                    <a:pt x="108956" y="73060"/>
                  </a:lnTo>
                  <a:lnTo>
                    <a:pt x="91597" y="79162"/>
                  </a:lnTo>
                  <a:lnTo>
                    <a:pt x="74452" y="85430"/>
                  </a:lnTo>
                  <a:lnTo>
                    <a:pt x="56468" y="92280"/>
                  </a:lnTo>
                  <a:lnTo>
                    <a:pt x="33840" y="101430"/>
                  </a:lnTo>
                  <a:lnTo>
                    <a:pt x="0" y="11581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69616" y="905450"/>
              <a:ext cx="136872" cy="288118"/>
            </a:xfrm>
            <a:custGeom>
              <a:avLst/>
              <a:gdLst/>
              <a:ahLst/>
              <a:cxnLst/>
              <a:rect l="0" t="0" r="0" b="0"/>
              <a:pathLst>
                <a:path w="136872" h="288118">
                  <a:moveTo>
                    <a:pt x="0" y="94757"/>
                  </a:moveTo>
                  <a:lnTo>
                    <a:pt x="2934" y="103625"/>
                  </a:lnTo>
                  <a:lnTo>
                    <a:pt x="5716" y="112612"/>
                  </a:lnTo>
                  <a:lnTo>
                    <a:pt x="8616" y="122603"/>
                  </a:lnTo>
                  <a:lnTo>
                    <a:pt x="11656" y="133411"/>
                  </a:lnTo>
                  <a:lnTo>
                    <a:pt x="14821" y="144574"/>
                  </a:lnTo>
                  <a:lnTo>
                    <a:pt x="18090" y="155788"/>
                  </a:lnTo>
                  <a:lnTo>
                    <a:pt x="21600" y="167246"/>
                  </a:lnTo>
                  <a:lnTo>
                    <a:pt x="25640" y="179527"/>
                  </a:lnTo>
                  <a:lnTo>
                    <a:pt x="30323" y="192895"/>
                  </a:lnTo>
                  <a:lnTo>
                    <a:pt x="35603" y="207143"/>
                  </a:lnTo>
                  <a:lnTo>
                    <a:pt x="41371" y="221785"/>
                  </a:lnTo>
                  <a:lnTo>
                    <a:pt x="47512" y="236480"/>
                  </a:lnTo>
                  <a:lnTo>
                    <a:pt x="53923" y="250753"/>
                  </a:lnTo>
                  <a:lnTo>
                    <a:pt x="60526" y="263952"/>
                  </a:lnTo>
                  <a:lnTo>
                    <a:pt x="67207" y="275775"/>
                  </a:lnTo>
                  <a:lnTo>
                    <a:pt x="72011" y="284611"/>
                  </a:lnTo>
                  <a:lnTo>
                    <a:pt x="72688" y="288117"/>
                  </a:lnTo>
                  <a:lnTo>
                    <a:pt x="70251" y="286484"/>
                  </a:lnTo>
                  <a:lnTo>
                    <a:pt x="65935" y="280935"/>
                  </a:lnTo>
                  <a:lnTo>
                    <a:pt x="60528" y="272632"/>
                  </a:lnTo>
                  <a:lnTo>
                    <a:pt x="54486" y="262448"/>
                  </a:lnTo>
                  <a:lnTo>
                    <a:pt x="48075" y="250993"/>
                  </a:lnTo>
                  <a:lnTo>
                    <a:pt x="41607" y="238683"/>
                  </a:lnTo>
                  <a:lnTo>
                    <a:pt x="35476" y="225800"/>
                  </a:lnTo>
                  <a:lnTo>
                    <a:pt x="29864" y="212533"/>
                  </a:lnTo>
                  <a:lnTo>
                    <a:pt x="24771" y="199010"/>
                  </a:lnTo>
                  <a:lnTo>
                    <a:pt x="20113" y="185315"/>
                  </a:lnTo>
                  <a:lnTo>
                    <a:pt x="15798" y="171502"/>
                  </a:lnTo>
                  <a:lnTo>
                    <a:pt x="11898" y="157444"/>
                  </a:lnTo>
                  <a:lnTo>
                    <a:pt x="8651" y="142860"/>
                  </a:lnTo>
                  <a:lnTo>
                    <a:pt x="6140" y="127650"/>
                  </a:lnTo>
                  <a:lnTo>
                    <a:pt x="4623" y="112351"/>
                  </a:lnTo>
                  <a:lnTo>
                    <a:pt x="4587" y="97991"/>
                  </a:lnTo>
                  <a:lnTo>
                    <a:pt x="6164" y="85082"/>
                  </a:lnTo>
                  <a:lnTo>
                    <a:pt x="9343" y="73788"/>
                  </a:lnTo>
                  <a:lnTo>
                    <a:pt x="14143" y="64193"/>
                  </a:lnTo>
                  <a:lnTo>
                    <a:pt x="20409" y="56148"/>
                  </a:lnTo>
                  <a:lnTo>
                    <a:pt x="27868" y="49371"/>
                  </a:lnTo>
                  <a:lnTo>
                    <a:pt x="36238" y="43562"/>
                  </a:lnTo>
                  <a:lnTo>
                    <a:pt x="45270" y="38459"/>
                  </a:lnTo>
                  <a:lnTo>
                    <a:pt x="54774" y="33857"/>
                  </a:lnTo>
                  <a:lnTo>
                    <a:pt x="64606" y="29605"/>
                  </a:lnTo>
                  <a:lnTo>
                    <a:pt x="74658" y="25593"/>
                  </a:lnTo>
                  <a:lnTo>
                    <a:pt x="84790" y="21703"/>
                  </a:lnTo>
                  <a:lnTo>
                    <a:pt x="96019" y="17312"/>
                  </a:lnTo>
                  <a:lnTo>
                    <a:pt x="111567" y="10913"/>
                  </a:lnTo>
                  <a:lnTo>
                    <a:pt x="136871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90715" y="120024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21668" y="2579481"/>
            <a:ext cx="4121317" cy="558012"/>
            <a:chOff x="121668" y="2579481"/>
            <a:chExt cx="4121317" cy="558012"/>
          </a:xfrm>
        </p:grpSpPr>
        <p:sp>
          <p:nvSpPr>
            <p:cNvPr id="45" name="Freeform 44"/>
            <p:cNvSpPr/>
            <p:nvPr/>
          </p:nvSpPr>
          <p:spPr>
            <a:xfrm>
              <a:off x="121668" y="2611067"/>
              <a:ext cx="462649" cy="421956"/>
            </a:xfrm>
            <a:custGeom>
              <a:avLst/>
              <a:gdLst/>
              <a:ahLst/>
              <a:cxnLst/>
              <a:rect l="0" t="0" r="0" b="0"/>
              <a:pathLst>
                <a:path w="462649" h="421956">
                  <a:moveTo>
                    <a:pt x="25730" y="0"/>
                  </a:moveTo>
                  <a:lnTo>
                    <a:pt x="19997" y="11802"/>
                  </a:lnTo>
                  <a:lnTo>
                    <a:pt x="15713" y="23571"/>
                  </a:lnTo>
                  <a:lnTo>
                    <a:pt x="12507" y="36466"/>
                  </a:lnTo>
                  <a:lnTo>
                    <a:pt x="10146" y="50487"/>
                  </a:lnTo>
                  <a:lnTo>
                    <a:pt x="8449" y="65464"/>
                  </a:lnTo>
                  <a:lnTo>
                    <a:pt x="7254" y="81182"/>
                  </a:lnTo>
                  <a:lnTo>
                    <a:pt x="6425" y="97284"/>
                  </a:lnTo>
                  <a:lnTo>
                    <a:pt x="5857" y="113308"/>
                  </a:lnTo>
                  <a:lnTo>
                    <a:pt x="5470" y="129010"/>
                  </a:lnTo>
                  <a:lnTo>
                    <a:pt x="5208" y="144500"/>
                  </a:lnTo>
                  <a:lnTo>
                    <a:pt x="5032" y="160127"/>
                  </a:lnTo>
                  <a:lnTo>
                    <a:pt x="4909" y="176083"/>
                  </a:lnTo>
                  <a:lnTo>
                    <a:pt x="4656" y="192242"/>
                  </a:lnTo>
                  <a:lnTo>
                    <a:pt x="3955" y="208251"/>
                  </a:lnTo>
                  <a:lnTo>
                    <a:pt x="2675" y="223911"/>
                  </a:lnTo>
                  <a:lnTo>
                    <a:pt x="1171" y="239192"/>
                  </a:lnTo>
                  <a:lnTo>
                    <a:pt x="156" y="254138"/>
                  </a:lnTo>
                  <a:lnTo>
                    <a:pt x="0" y="268818"/>
                  </a:lnTo>
                  <a:lnTo>
                    <a:pt x="899" y="283134"/>
                  </a:lnTo>
                  <a:lnTo>
                    <a:pt x="3031" y="296833"/>
                  </a:lnTo>
                  <a:lnTo>
                    <a:pt x="6359" y="309825"/>
                  </a:lnTo>
                  <a:lnTo>
                    <a:pt x="10696" y="322008"/>
                  </a:lnTo>
                  <a:lnTo>
                    <a:pt x="15816" y="333198"/>
                  </a:lnTo>
                  <a:lnTo>
                    <a:pt x="21518" y="343387"/>
                  </a:lnTo>
                  <a:lnTo>
                    <a:pt x="27802" y="352552"/>
                  </a:lnTo>
                  <a:lnTo>
                    <a:pt x="34851" y="360570"/>
                  </a:lnTo>
                  <a:lnTo>
                    <a:pt x="42704" y="367470"/>
                  </a:lnTo>
                  <a:lnTo>
                    <a:pt x="51266" y="372936"/>
                  </a:lnTo>
                  <a:lnTo>
                    <a:pt x="60392" y="376253"/>
                  </a:lnTo>
                  <a:lnTo>
                    <a:pt x="69935" y="377222"/>
                  </a:lnTo>
                  <a:lnTo>
                    <a:pt x="79614" y="376092"/>
                  </a:lnTo>
                  <a:lnTo>
                    <a:pt x="89032" y="373283"/>
                  </a:lnTo>
                  <a:lnTo>
                    <a:pt x="97994" y="369207"/>
                  </a:lnTo>
                  <a:lnTo>
                    <a:pt x="106485" y="364049"/>
                  </a:lnTo>
                  <a:lnTo>
                    <a:pt x="114575" y="357772"/>
                  </a:lnTo>
                  <a:lnTo>
                    <a:pt x="122352" y="350444"/>
                  </a:lnTo>
                  <a:lnTo>
                    <a:pt x="129898" y="342237"/>
                  </a:lnTo>
                  <a:lnTo>
                    <a:pt x="137279" y="333350"/>
                  </a:lnTo>
                  <a:lnTo>
                    <a:pt x="144540" y="323959"/>
                  </a:lnTo>
                  <a:lnTo>
                    <a:pt x="151553" y="314042"/>
                  </a:lnTo>
                  <a:lnTo>
                    <a:pt x="158037" y="303399"/>
                  </a:lnTo>
                  <a:lnTo>
                    <a:pt x="163878" y="291984"/>
                  </a:lnTo>
                  <a:lnTo>
                    <a:pt x="169122" y="280046"/>
                  </a:lnTo>
                  <a:lnTo>
                    <a:pt x="173879" y="268034"/>
                  </a:lnTo>
                  <a:lnTo>
                    <a:pt x="178249" y="256281"/>
                  </a:lnTo>
                  <a:lnTo>
                    <a:pt x="181802" y="247285"/>
                  </a:lnTo>
                  <a:lnTo>
                    <a:pt x="184196" y="244168"/>
                  </a:lnTo>
                  <a:lnTo>
                    <a:pt x="186299" y="246059"/>
                  </a:lnTo>
                  <a:lnTo>
                    <a:pt x="188938" y="251255"/>
                  </a:lnTo>
                  <a:lnTo>
                    <a:pt x="192280" y="258653"/>
                  </a:lnTo>
                  <a:lnTo>
                    <a:pt x="196014" y="267762"/>
                  </a:lnTo>
                  <a:lnTo>
                    <a:pt x="199872" y="278235"/>
                  </a:lnTo>
                  <a:lnTo>
                    <a:pt x="203719" y="289750"/>
                  </a:lnTo>
                  <a:lnTo>
                    <a:pt x="207508" y="302033"/>
                  </a:lnTo>
                  <a:lnTo>
                    <a:pt x="211235" y="314860"/>
                  </a:lnTo>
                  <a:lnTo>
                    <a:pt x="215072" y="327903"/>
                  </a:lnTo>
                  <a:lnTo>
                    <a:pt x="219340" y="340735"/>
                  </a:lnTo>
                  <a:lnTo>
                    <a:pt x="224184" y="353140"/>
                  </a:lnTo>
                  <a:lnTo>
                    <a:pt x="229744" y="364927"/>
                  </a:lnTo>
                  <a:lnTo>
                    <a:pt x="236234" y="375851"/>
                  </a:lnTo>
                  <a:lnTo>
                    <a:pt x="243677" y="385862"/>
                  </a:lnTo>
                  <a:lnTo>
                    <a:pt x="251947" y="394907"/>
                  </a:lnTo>
                  <a:lnTo>
                    <a:pt x="260868" y="402845"/>
                  </a:lnTo>
                  <a:lnTo>
                    <a:pt x="270275" y="409696"/>
                  </a:lnTo>
                  <a:lnTo>
                    <a:pt x="280031" y="415299"/>
                  </a:lnTo>
                  <a:lnTo>
                    <a:pt x="290033" y="419240"/>
                  </a:lnTo>
                  <a:lnTo>
                    <a:pt x="300204" y="421442"/>
                  </a:lnTo>
                  <a:lnTo>
                    <a:pt x="310491" y="421955"/>
                  </a:lnTo>
                  <a:lnTo>
                    <a:pt x="320857" y="420786"/>
                  </a:lnTo>
                  <a:lnTo>
                    <a:pt x="331272" y="418113"/>
                  </a:lnTo>
                  <a:lnTo>
                    <a:pt x="341555" y="414218"/>
                  </a:lnTo>
                  <a:lnTo>
                    <a:pt x="351386" y="409395"/>
                  </a:lnTo>
                  <a:lnTo>
                    <a:pt x="360634" y="403887"/>
                  </a:lnTo>
                  <a:lnTo>
                    <a:pt x="369488" y="397564"/>
                  </a:lnTo>
                  <a:lnTo>
                    <a:pt x="378353" y="389957"/>
                  </a:lnTo>
                  <a:lnTo>
                    <a:pt x="387460" y="380905"/>
                  </a:lnTo>
                  <a:lnTo>
                    <a:pt x="396544" y="370385"/>
                  </a:lnTo>
                  <a:lnTo>
                    <a:pt x="404963" y="358341"/>
                  </a:lnTo>
                  <a:lnTo>
                    <a:pt x="412404" y="344911"/>
                  </a:lnTo>
                  <a:lnTo>
                    <a:pt x="418875" y="330673"/>
                  </a:lnTo>
                  <a:lnTo>
                    <a:pt x="424530" y="316510"/>
                  </a:lnTo>
                  <a:lnTo>
                    <a:pt x="429559" y="302908"/>
                  </a:lnTo>
                  <a:lnTo>
                    <a:pt x="434293" y="289658"/>
                  </a:lnTo>
                  <a:lnTo>
                    <a:pt x="439173" y="276083"/>
                  </a:lnTo>
                  <a:lnTo>
                    <a:pt x="444418" y="261797"/>
                  </a:lnTo>
                  <a:lnTo>
                    <a:pt x="449740" y="246743"/>
                  </a:lnTo>
                  <a:lnTo>
                    <a:pt x="454474" y="231019"/>
                  </a:lnTo>
                  <a:lnTo>
                    <a:pt x="458279" y="214766"/>
                  </a:lnTo>
                  <a:lnTo>
                    <a:pt x="460984" y="198121"/>
                  </a:lnTo>
                  <a:lnTo>
                    <a:pt x="462424" y="181195"/>
                  </a:lnTo>
                  <a:lnTo>
                    <a:pt x="462648" y="164076"/>
                  </a:lnTo>
                  <a:lnTo>
                    <a:pt x="461849" y="146989"/>
                  </a:lnTo>
                  <a:lnTo>
                    <a:pt x="460257" y="130283"/>
                  </a:lnTo>
                  <a:lnTo>
                    <a:pt x="458076" y="114128"/>
                  </a:lnTo>
                  <a:lnTo>
                    <a:pt x="455310" y="98839"/>
                  </a:lnTo>
                  <a:lnTo>
                    <a:pt x="451776" y="84943"/>
                  </a:lnTo>
                  <a:lnTo>
                    <a:pt x="447446" y="72607"/>
                  </a:lnTo>
                  <a:lnTo>
                    <a:pt x="442721" y="61968"/>
                  </a:lnTo>
                  <a:lnTo>
                    <a:pt x="437892" y="52272"/>
                  </a:lnTo>
                  <a:lnTo>
                    <a:pt x="432536" y="42668"/>
                  </a:lnTo>
                  <a:lnTo>
                    <a:pt x="425813" y="3158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8439" y="2579481"/>
              <a:ext cx="176203" cy="431670"/>
            </a:xfrm>
            <a:custGeom>
              <a:avLst/>
              <a:gdLst/>
              <a:ahLst/>
              <a:cxnLst/>
              <a:rect l="0" t="0" r="0" b="0"/>
              <a:pathLst>
                <a:path w="176203" h="431670">
                  <a:moveTo>
                    <a:pt x="5384" y="0"/>
                  </a:moveTo>
                  <a:lnTo>
                    <a:pt x="5384" y="11736"/>
                  </a:lnTo>
                  <a:lnTo>
                    <a:pt x="5384" y="22865"/>
                  </a:lnTo>
                  <a:lnTo>
                    <a:pt x="5389" y="34467"/>
                  </a:lnTo>
                  <a:lnTo>
                    <a:pt x="5562" y="46802"/>
                  </a:lnTo>
                  <a:lnTo>
                    <a:pt x="6210" y="60110"/>
                  </a:lnTo>
                  <a:lnTo>
                    <a:pt x="7463" y="74419"/>
                  </a:lnTo>
                  <a:lnTo>
                    <a:pt x="9289" y="89596"/>
                  </a:lnTo>
                  <a:lnTo>
                    <a:pt x="11585" y="105458"/>
                  </a:lnTo>
                  <a:lnTo>
                    <a:pt x="14237" y="121829"/>
                  </a:lnTo>
                  <a:lnTo>
                    <a:pt x="16982" y="138567"/>
                  </a:lnTo>
                  <a:lnTo>
                    <a:pt x="19438" y="155561"/>
                  </a:lnTo>
                  <a:lnTo>
                    <a:pt x="21419" y="172734"/>
                  </a:lnTo>
                  <a:lnTo>
                    <a:pt x="22917" y="190028"/>
                  </a:lnTo>
                  <a:lnTo>
                    <a:pt x="24005" y="207406"/>
                  </a:lnTo>
                  <a:lnTo>
                    <a:pt x="24774" y="224839"/>
                  </a:lnTo>
                  <a:lnTo>
                    <a:pt x="25308" y="242310"/>
                  </a:lnTo>
                  <a:lnTo>
                    <a:pt x="25676" y="259806"/>
                  </a:lnTo>
                  <a:lnTo>
                    <a:pt x="25926" y="277315"/>
                  </a:lnTo>
                  <a:lnTo>
                    <a:pt x="26095" y="294667"/>
                  </a:lnTo>
                  <a:lnTo>
                    <a:pt x="26209" y="311551"/>
                  </a:lnTo>
                  <a:lnTo>
                    <a:pt x="26286" y="327835"/>
                  </a:lnTo>
                  <a:lnTo>
                    <a:pt x="26337" y="343550"/>
                  </a:lnTo>
                  <a:lnTo>
                    <a:pt x="26372" y="358797"/>
                  </a:lnTo>
                  <a:lnTo>
                    <a:pt x="26386" y="373676"/>
                  </a:lnTo>
                  <a:lnTo>
                    <a:pt x="26056" y="387958"/>
                  </a:lnTo>
                  <a:lnTo>
                    <a:pt x="24769" y="401102"/>
                  </a:lnTo>
                  <a:lnTo>
                    <a:pt x="22258" y="412878"/>
                  </a:lnTo>
                  <a:lnTo>
                    <a:pt x="18190" y="422291"/>
                  </a:lnTo>
                  <a:lnTo>
                    <a:pt x="12629" y="426364"/>
                  </a:lnTo>
                  <a:lnTo>
                    <a:pt x="7123" y="423743"/>
                  </a:lnTo>
                  <a:lnTo>
                    <a:pt x="2991" y="416454"/>
                  </a:lnTo>
                  <a:lnTo>
                    <a:pt x="538" y="406512"/>
                  </a:lnTo>
                  <a:lnTo>
                    <a:pt x="0" y="395791"/>
                  </a:lnTo>
                  <a:lnTo>
                    <a:pt x="1305" y="385339"/>
                  </a:lnTo>
                  <a:lnTo>
                    <a:pt x="4001" y="375364"/>
                  </a:lnTo>
                  <a:lnTo>
                    <a:pt x="7433" y="365593"/>
                  </a:lnTo>
                  <a:lnTo>
                    <a:pt x="11158" y="355799"/>
                  </a:lnTo>
                  <a:lnTo>
                    <a:pt x="15119" y="346049"/>
                  </a:lnTo>
                  <a:lnTo>
                    <a:pt x="19532" y="336633"/>
                  </a:lnTo>
                  <a:lnTo>
                    <a:pt x="24509" y="327697"/>
                  </a:lnTo>
                  <a:lnTo>
                    <a:pt x="30343" y="319235"/>
                  </a:lnTo>
                  <a:lnTo>
                    <a:pt x="37557" y="311171"/>
                  </a:lnTo>
                  <a:lnTo>
                    <a:pt x="46307" y="303423"/>
                  </a:lnTo>
                  <a:lnTo>
                    <a:pt x="56440" y="296237"/>
                  </a:lnTo>
                  <a:lnTo>
                    <a:pt x="67684" y="290163"/>
                  </a:lnTo>
                  <a:lnTo>
                    <a:pt x="79756" y="285425"/>
                  </a:lnTo>
                  <a:lnTo>
                    <a:pt x="92097" y="282414"/>
                  </a:lnTo>
                  <a:lnTo>
                    <a:pt x="103914" y="281824"/>
                  </a:lnTo>
                  <a:lnTo>
                    <a:pt x="114813" y="283803"/>
                  </a:lnTo>
                  <a:lnTo>
                    <a:pt x="124604" y="288048"/>
                  </a:lnTo>
                  <a:lnTo>
                    <a:pt x="133115" y="294094"/>
                  </a:lnTo>
                  <a:lnTo>
                    <a:pt x="140396" y="301494"/>
                  </a:lnTo>
                  <a:lnTo>
                    <a:pt x="146644" y="310035"/>
                  </a:lnTo>
                  <a:lnTo>
                    <a:pt x="152090" y="319736"/>
                  </a:lnTo>
                  <a:lnTo>
                    <a:pt x="156947" y="330511"/>
                  </a:lnTo>
                  <a:lnTo>
                    <a:pt x="161382" y="342017"/>
                  </a:lnTo>
                  <a:lnTo>
                    <a:pt x="165522" y="353738"/>
                  </a:lnTo>
                  <a:lnTo>
                    <a:pt x="169449" y="365360"/>
                  </a:lnTo>
                  <a:lnTo>
                    <a:pt x="172884" y="376700"/>
                  </a:lnTo>
                  <a:lnTo>
                    <a:pt x="175433" y="388946"/>
                  </a:lnTo>
                  <a:lnTo>
                    <a:pt x="176202" y="405405"/>
                  </a:lnTo>
                  <a:lnTo>
                    <a:pt x="173840" y="43166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1036" y="2838966"/>
              <a:ext cx="148238" cy="201443"/>
            </a:xfrm>
            <a:custGeom>
              <a:avLst/>
              <a:gdLst/>
              <a:ahLst/>
              <a:cxnLst/>
              <a:rect l="0" t="0" r="0" b="0"/>
              <a:pathLst>
                <a:path w="148238" h="201443">
                  <a:moveTo>
                    <a:pt x="89699" y="14256"/>
                  </a:moveTo>
                  <a:lnTo>
                    <a:pt x="92116" y="5829"/>
                  </a:lnTo>
                  <a:lnTo>
                    <a:pt x="90618" y="1175"/>
                  </a:lnTo>
                  <a:lnTo>
                    <a:pt x="86203" y="0"/>
                  </a:lnTo>
                  <a:lnTo>
                    <a:pt x="79983" y="1389"/>
                  </a:lnTo>
                  <a:lnTo>
                    <a:pt x="72505" y="4582"/>
                  </a:lnTo>
                  <a:lnTo>
                    <a:pt x="64446" y="9185"/>
                  </a:lnTo>
                  <a:lnTo>
                    <a:pt x="56681" y="15109"/>
                  </a:lnTo>
                  <a:lnTo>
                    <a:pt x="49657" y="22206"/>
                  </a:lnTo>
                  <a:lnTo>
                    <a:pt x="43289" y="30093"/>
                  </a:lnTo>
                  <a:lnTo>
                    <a:pt x="37165" y="38235"/>
                  </a:lnTo>
                  <a:lnTo>
                    <a:pt x="31010" y="46315"/>
                  </a:lnTo>
                  <a:lnTo>
                    <a:pt x="24874" y="54538"/>
                  </a:lnTo>
                  <a:lnTo>
                    <a:pt x="19046" y="63505"/>
                  </a:lnTo>
                  <a:lnTo>
                    <a:pt x="13681" y="73509"/>
                  </a:lnTo>
                  <a:lnTo>
                    <a:pt x="8941" y="84687"/>
                  </a:lnTo>
                  <a:lnTo>
                    <a:pt x="5063" y="97180"/>
                  </a:lnTo>
                  <a:lnTo>
                    <a:pt x="2097" y="110911"/>
                  </a:lnTo>
                  <a:lnTo>
                    <a:pt x="259" y="125182"/>
                  </a:lnTo>
                  <a:lnTo>
                    <a:pt x="0" y="138836"/>
                  </a:lnTo>
                  <a:lnTo>
                    <a:pt x="1424" y="151269"/>
                  </a:lnTo>
                  <a:lnTo>
                    <a:pt x="4499" y="162410"/>
                  </a:lnTo>
                  <a:lnTo>
                    <a:pt x="9229" y="172434"/>
                  </a:lnTo>
                  <a:lnTo>
                    <a:pt x="15452" y="181571"/>
                  </a:lnTo>
                  <a:lnTo>
                    <a:pt x="23052" y="189556"/>
                  </a:lnTo>
                  <a:lnTo>
                    <a:pt x="32049" y="195651"/>
                  </a:lnTo>
                  <a:lnTo>
                    <a:pt x="42311" y="199601"/>
                  </a:lnTo>
                  <a:lnTo>
                    <a:pt x="53285" y="201442"/>
                  </a:lnTo>
                  <a:lnTo>
                    <a:pt x="64110" y="201241"/>
                  </a:lnTo>
                  <a:lnTo>
                    <a:pt x="74312" y="199253"/>
                  </a:lnTo>
                  <a:lnTo>
                    <a:pt x="83788" y="195835"/>
                  </a:lnTo>
                  <a:lnTo>
                    <a:pt x="92612" y="191340"/>
                  </a:lnTo>
                  <a:lnTo>
                    <a:pt x="100914" y="186061"/>
                  </a:lnTo>
                  <a:lnTo>
                    <a:pt x="108660" y="180061"/>
                  </a:lnTo>
                  <a:lnTo>
                    <a:pt x="115651" y="173204"/>
                  </a:lnTo>
                  <a:lnTo>
                    <a:pt x="121840" y="165480"/>
                  </a:lnTo>
                  <a:lnTo>
                    <a:pt x="127320" y="157003"/>
                  </a:lnTo>
                  <a:lnTo>
                    <a:pt x="132236" y="147935"/>
                  </a:lnTo>
                  <a:lnTo>
                    <a:pt x="136725" y="138422"/>
                  </a:lnTo>
                  <a:lnTo>
                    <a:pt x="140741" y="128423"/>
                  </a:lnTo>
                  <a:lnTo>
                    <a:pt x="144065" y="117725"/>
                  </a:lnTo>
                  <a:lnTo>
                    <a:pt x="146627" y="106277"/>
                  </a:lnTo>
                  <a:lnTo>
                    <a:pt x="148178" y="94488"/>
                  </a:lnTo>
                  <a:lnTo>
                    <a:pt x="148237" y="83107"/>
                  </a:lnTo>
                  <a:lnTo>
                    <a:pt x="146676" y="72533"/>
                  </a:lnTo>
                  <a:lnTo>
                    <a:pt x="143508" y="62976"/>
                  </a:lnTo>
                  <a:lnTo>
                    <a:pt x="138714" y="54629"/>
                  </a:lnTo>
                  <a:lnTo>
                    <a:pt x="132458" y="47461"/>
                  </a:lnTo>
                  <a:lnTo>
                    <a:pt x="125085" y="41245"/>
                  </a:lnTo>
                  <a:lnTo>
                    <a:pt x="116107" y="34942"/>
                  </a:lnTo>
                  <a:lnTo>
                    <a:pt x="102502" y="26878"/>
                  </a:lnTo>
                  <a:lnTo>
                    <a:pt x="79171" y="1425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23450" y="2854530"/>
              <a:ext cx="159822" cy="207127"/>
            </a:xfrm>
            <a:custGeom>
              <a:avLst/>
              <a:gdLst/>
              <a:ahLst/>
              <a:cxnLst/>
              <a:rect l="0" t="0" r="0" b="0"/>
              <a:pathLst>
                <a:path w="159822" h="207127">
                  <a:moveTo>
                    <a:pt x="124239" y="9221"/>
                  </a:moveTo>
                  <a:lnTo>
                    <a:pt x="118237" y="3622"/>
                  </a:lnTo>
                  <a:lnTo>
                    <a:pt x="111392" y="618"/>
                  </a:lnTo>
                  <a:lnTo>
                    <a:pt x="103005" y="0"/>
                  </a:lnTo>
                  <a:lnTo>
                    <a:pt x="93377" y="1186"/>
                  </a:lnTo>
                  <a:lnTo>
                    <a:pt x="83063" y="3473"/>
                  </a:lnTo>
                  <a:lnTo>
                    <a:pt x="72460" y="6363"/>
                  </a:lnTo>
                  <a:lnTo>
                    <a:pt x="61935" y="9729"/>
                  </a:lnTo>
                  <a:lnTo>
                    <a:pt x="51883" y="13726"/>
                  </a:lnTo>
                  <a:lnTo>
                    <a:pt x="42468" y="18417"/>
                  </a:lnTo>
                  <a:lnTo>
                    <a:pt x="33828" y="24055"/>
                  </a:lnTo>
                  <a:lnTo>
                    <a:pt x="26163" y="31137"/>
                  </a:lnTo>
                  <a:lnTo>
                    <a:pt x="19491" y="39797"/>
                  </a:lnTo>
                  <a:lnTo>
                    <a:pt x="13839" y="49870"/>
                  </a:lnTo>
                  <a:lnTo>
                    <a:pt x="9332" y="61074"/>
                  </a:lnTo>
                  <a:lnTo>
                    <a:pt x="5928" y="73127"/>
                  </a:lnTo>
                  <a:lnTo>
                    <a:pt x="3454" y="85796"/>
                  </a:lnTo>
                  <a:lnTo>
                    <a:pt x="1702" y="98898"/>
                  </a:lnTo>
                  <a:lnTo>
                    <a:pt x="492" y="112296"/>
                  </a:lnTo>
                  <a:lnTo>
                    <a:pt x="0" y="125732"/>
                  </a:lnTo>
                  <a:lnTo>
                    <a:pt x="726" y="138833"/>
                  </a:lnTo>
                  <a:lnTo>
                    <a:pt x="2846" y="151419"/>
                  </a:lnTo>
                  <a:lnTo>
                    <a:pt x="6236" y="163328"/>
                  </a:lnTo>
                  <a:lnTo>
                    <a:pt x="10654" y="174335"/>
                  </a:lnTo>
                  <a:lnTo>
                    <a:pt x="15857" y="184392"/>
                  </a:lnTo>
                  <a:lnTo>
                    <a:pt x="21961" y="193128"/>
                  </a:lnTo>
                  <a:lnTo>
                    <a:pt x="29414" y="199795"/>
                  </a:lnTo>
                  <a:lnTo>
                    <a:pt x="38349" y="204165"/>
                  </a:lnTo>
                  <a:lnTo>
                    <a:pt x="48450" y="206474"/>
                  </a:lnTo>
                  <a:lnTo>
                    <a:pt x="59147" y="207126"/>
                  </a:lnTo>
                  <a:lnTo>
                    <a:pt x="70041" y="206527"/>
                  </a:lnTo>
                  <a:lnTo>
                    <a:pt x="80778" y="204857"/>
                  </a:lnTo>
                  <a:lnTo>
                    <a:pt x="90981" y="202076"/>
                  </a:lnTo>
                  <a:lnTo>
                    <a:pt x="100501" y="198242"/>
                  </a:lnTo>
                  <a:lnTo>
                    <a:pt x="109214" y="193366"/>
                  </a:lnTo>
                  <a:lnTo>
                    <a:pt x="116928" y="187336"/>
                  </a:lnTo>
                  <a:lnTo>
                    <a:pt x="123642" y="180203"/>
                  </a:lnTo>
                  <a:lnTo>
                    <a:pt x="129662" y="172140"/>
                  </a:lnTo>
                  <a:lnTo>
                    <a:pt x="135481" y="163358"/>
                  </a:lnTo>
                  <a:lnTo>
                    <a:pt x="141392" y="154039"/>
                  </a:lnTo>
                  <a:lnTo>
                    <a:pt x="147179" y="144173"/>
                  </a:lnTo>
                  <a:lnTo>
                    <a:pt x="152232" y="133564"/>
                  </a:lnTo>
                  <a:lnTo>
                    <a:pt x="156250" y="122172"/>
                  </a:lnTo>
                  <a:lnTo>
                    <a:pt x="158930" y="110251"/>
                  </a:lnTo>
                  <a:lnTo>
                    <a:pt x="159821" y="98249"/>
                  </a:lnTo>
                  <a:lnTo>
                    <a:pt x="158859" y="86444"/>
                  </a:lnTo>
                  <a:lnTo>
                    <a:pt x="156206" y="75178"/>
                  </a:lnTo>
                  <a:lnTo>
                    <a:pt x="151602" y="63736"/>
                  </a:lnTo>
                  <a:lnTo>
                    <a:pt x="142408" y="49995"/>
                  </a:lnTo>
                  <a:lnTo>
                    <a:pt x="124239" y="3027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63502" y="2832165"/>
              <a:ext cx="242157" cy="236019"/>
            </a:xfrm>
            <a:custGeom>
              <a:avLst/>
              <a:gdLst/>
              <a:ahLst/>
              <a:cxnLst/>
              <a:rect l="0" t="0" r="0" b="0"/>
              <a:pathLst>
                <a:path w="242157" h="236019">
                  <a:moveTo>
                    <a:pt x="0" y="94757"/>
                  </a:moveTo>
                  <a:lnTo>
                    <a:pt x="2934" y="106425"/>
                  </a:lnTo>
                  <a:lnTo>
                    <a:pt x="5716" y="116914"/>
                  </a:lnTo>
                  <a:lnTo>
                    <a:pt x="8616" y="127215"/>
                  </a:lnTo>
                  <a:lnTo>
                    <a:pt x="11656" y="137517"/>
                  </a:lnTo>
                  <a:lnTo>
                    <a:pt x="14821" y="147861"/>
                  </a:lnTo>
                  <a:lnTo>
                    <a:pt x="18085" y="158250"/>
                  </a:lnTo>
                  <a:lnTo>
                    <a:pt x="21423" y="168678"/>
                  </a:lnTo>
                  <a:lnTo>
                    <a:pt x="24814" y="179137"/>
                  </a:lnTo>
                  <a:lnTo>
                    <a:pt x="28248" y="189616"/>
                  </a:lnTo>
                  <a:lnTo>
                    <a:pt x="31875" y="200111"/>
                  </a:lnTo>
                  <a:lnTo>
                    <a:pt x="35996" y="210617"/>
                  </a:lnTo>
                  <a:lnTo>
                    <a:pt x="40681" y="221090"/>
                  </a:lnTo>
                  <a:lnTo>
                    <a:pt x="44040" y="230073"/>
                  </a:lnTo>
                  <a:lnTo>
                    <a:pt x="43902" y="235136"/>
                  </a:lnTo>
                  <a:lnTo>
                    <a:pt x="41223" y="236018"/>
                  </a:lnTo>
                  <a:lnTo>
                    <a:pt x="37307" y="233396"/>
                  </a:lnTo>
                  <a:lnTo>
                    <a:pt x="33362" y="227459"/>
                  </a:lnTo>
                  <a:lnTo>
                    <a:pt x="30005" y="218564"/>
                  </a:lnTo>
                  <a:lnTo>
                    <a:pt x="27394" y="207421"/>
                  </a:lnTo>
                  <a:lnTo>
                    <a:pt x="25465" y="194910"/>
                  </a:lnTo>
                  <a:lnTo>
                    <a:pt x="24091" y="181663"/>
                  </a:lnTo>
                  <a:lnTo>
                    <a:pt x="23299" y="168200"/>
                  </a:lnTo>
                  <a:lnTo>
                    <a:pt x="23281" y="155016"/>
                  </a:lnTo>
                  <a:lnTo>
                    <a:pt x="24084" y="142333"/>
                  </a:lnTo>
                  <a:lnTo>
                    <a:pt x="25773" y="130003"/>
                  </a:lnTo>
                  <a:lnTo>
                    <a:pt x="28509" y="117643"/>
                  </a:lnTo>
                  <a:lnTo>
                    <a:pt x="32283" y="105037"/>
                  </a:lnTo>
                  <a:lnTo>
                    <a:pt x="37105" y="92619"/>
                  </a:lnTo>
                  <a:lnTo>
                    <a:pt x="43091" y="81339"/>
                  </a:lnTo>
                  <a:lnTo>
                    <a:pt x="50205" y="71637"/>
                  </a:lnTo>
                  <a:lnTo>
                    <a:pt x="58763" y="63310"/>
                  </a:lnTo>
                  <a:lnTo>
                    <a:pt x="69474" y="55793"/>
                  </a:lnTo>
                  <a:lnTo>
                    <a:pt x="82523" y="48667"/>
                  </a:lnTo>
                  <a:lnTo>
                    <a:pt x="97167" y="41861"/>
                  </a:lnTo>
                  <a:lnTo>
                    <a:pt x="112066" y="35576"/>
                  </a:lnTo>
                  <a:lnTo>
                    <a:pt x="126414" y="29897"/>
                  </a:lnTo>
                  <a:lnTo>
                    <a:pt x="139959" y="24775"/>
                  </a:lnTo>
                  <a:lnTo>
                    <a:pt x="152735" y="20108"/>
                  </a:lnTo>
                  <a:lnTo>
                    <a:pt x="164880" y="15790"/>
                  </a:lnTo>
                  <a:lnTo>
                    <a:pt x="176670" y="11878"/>
                  </a:lnTo>
                  <a:lnTo>
                    <a:pt x="189960" y="8206"/>
                  </a:lnTo>
                  <a:lnTo>
                    <a:pt x="209275" y="4450"/>
                  </a:lnTo>
                  <a:lnTo>
                    <a:pt x="242156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1357" y="2884808"/>
              <a:ext cx="332312" cy="207163"/>
            </a:xfrm>
            <a:custGeom>
              <a:avLst/>
              <a:gdLst/>
              <a:ahLst/>
              <a:cxnLst/>
              <a:rect l="0" t="0" r="0" b="0"/>
              <a:pathLst>
                <a:path w="332312" h="207163">
                  <a:moveTo>
                    <a:pt x="16456" y="21057"/>
                  </a:moveTo>
                  <a:lnTo>
                    <a:pt x="10723" y="29925"/>
                  </a:lnTo>
                  <a:lnTo>
                    <a:pt x="6439" y="38912"/>
                  </a:lnTo>
                  <a:lnTo>
                    <a:pt x="3237" y="48903"/>
                  </a:lnTo>
                  <a:lnTo>
                    <a:pt x="1049" y="59711"/>
                  </a:lnTo>
                  <a:lnTo>
                    <a:pt x="0" y="70874"/>
                  </a:lnTo>
                  <a:lnTo>
                    <a:pt x="58" y="82079"/>
                  </a:lnTo>
                  <a:lnTo>
                    <a:pt x="1055" y="93191"/>
                  </a:lnTo>
                  <a:lnTo>
                    <a:pt x="2783" y="104176"/>
                  </a:lnTo>
                  <a:lnTo>
                    <a:pt x="5057" y="115042"/>
                  </a:lnTo>
                  <a:lnTo>
                    <a:pt x="7886" y="125811"/>
                  </a:lnTo>
                  <a:lnTo>
                    <a:pt x="11463" y="136509"/>
                  </a:lnTo>
                  <a:lnTo>
                    <a:pt x="15841" y="147140"/>
                  </a:lnTo>
                  <a:lnTo>
                    <a:pt x="21256" y="157230"/>
                  </a:lnTo>
                  <a:lnTo>
                    <a:pt x="28180" y="165867"/>
                  </a:lnTo>
                  <a:lnTo>
                    <a:pt x="36723" y="172664"/>
                  </a:lnTo>
                  <a:lnTo>
                    <a:pt x="46376" y="177395"/>
                  </a:lnTo>
                  <a:lnTo>
                    <a:pt x="56232" y="179753"/>
                  </a:lnTo>
                  <a:lnTo>
                    <a:pt x="65745" y="179814"/>
                  </a:lnTo>
                  <a:lnTo>
                    <a:pt x="74740" y="177771"/>
                  </a:lnTo>
                  <a:lnTo>
                    <a:pt x="83233" y="173750"/>
                  </a:lnTo>
                  <a:lnTo>
                    <a:pt x="91309" y="168014"/>
                  </a:lnTo>
                  <a:lnTo>
                    <a:pt x="98902" y="160913"/>
                  </a:lnTo>
                  <a:lnTo>
                    <a:pt x="105789" y="152785"/>
                  </a:lnTo>
                  <a:lnTo>
                    <a:pt x="111908" y="143915"/>
                  </a:lnTo>
                  <a:lnTo>
                    <a:pt x="117342" y="134520"/>
                  </a:lnTo>
                  <a:lnTo>
                    <a:pt x="122227" y="124761"/>
                  </a:lnTo>
                  <a:lnTo>
                    <a:pt x="126714" y="114798"/>
                  </a:lnTo>
                  <a:lnTo>
                    <a:pt x="131405" y="106294"/>
                  </a:lnTo>
                  <a:lnTo>
                    <a:pt x="136499" y="102051"/>
                  </a:lnTo>
                  <a:lnTo>
                    <a:pt x="141198" y="102709"/>
                  </a:lnTo>
                  <a:lnTo>
                    <a:pt x="145418" y="107395"/>
                  </a:lnTo>
                  <a:lnTo>
                    <a:pt x="149328" y="115025"/>
                  </a:lnTo>
                  <a:lnTo>
                    <a:pt x="153226" y="124715"/>
                  </a:lnTo>
                  <a:lnTo>
                    <a:pt x="157503" y="135819"/>
                  </a:lnTo>
                  <a:lnTo>
                    <a:pt x="162340" y="147875"/>
                  </a:lnTo>
                  <a:lnTo>
                    <a:pt x="168058" y="160243"/>
                  </a:lnTo>
                  <a:lnTo>
                    <a:pt x="175183" y="172098"/>
                  </a:lnTo>
                  <a:lnTo>
                    <a:pt x="183868" y="183023"/>
                  </a:lnTo>
                  <a:lnTo>
                    <a:pt x="193954" y="192495"/>
                  </a:lnTo>
                  <a:lnTo>
                    <a:pt x="205166" y="199731"/>
                  </a:lnTo>
                  <a:lnTo>
                    <a:pt x="217216" y="204516"/>
                  </a:lnTo>
                  <a:lnTo>
                    <a:pt x="229542" y="206950"/>
                  </a:lnTo>
                  <a:lnTo>
                    <a:pt x="241349" y="207162"/>
                  </a:lnTo>
                  <a:lnTo>
                    <a:pt x="252246" y="205449"/>
                  </a:lnTo>
                  <a:lnTo>
                    <a:pt x="262204" y="201880"/>
                  </a:lnTo>
                  <a:lnTo>
                    <a:pt x="271361" y="196220"/>
                  </a:lnTo>
                  <a:lnTo>
                    <a:pt x="279889" y="188527"/>
                  </a:lnTo>
                  <a:lnTo>
                    <a:pt x="287787" y="179109"/>
                  </a:lnTo>
                  <a:lnTo>
                    <a:pt x="294881" y="168348"/>
                  </a:lnTo>
                  <a:lnTo>
                    <a:pt x="301135" y="156586"/>
                  </a:lnTo>
                  <a:lnTo>
                    <a:pt x="306490" y="143944"/>
                  </a:lnTo>
                  <a:lnTo>
                    <a:pt x="310789" y="130328"/>
                  </a:lnTo>
                  <a:lnTo>
                    <a:pt x="314054" y="115766"/>
                  </a:lnTo>
                  <a:lnTo>
                    <a:pt x="316604" y="100564"/>
                  </a:lnTo>
                  <a:lnTo>
                    <a:pt x="318938" y="85206"/>
                  </a:lnTo>
                  <a:lnTo>
                    <a:pt x="321361" y="70000"/>
                  </a:lnTo>
                  <a:lnTo>
                    <a:pt x="323832" y="55455"/>
                  </a:lnTo>
                  <a:lnTo>
                    <a:pt x="326298" y="40841"/>
                  </a:lnTo>
                  <a:lnTo>
                    <a:pt x="328982" y="23760"/>
                  </a:lnTo>
                  <a:lnTo>
                    <a:pt x="332311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47896" y="2590010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6" y="43069"/>
                  </a:lnTo>
                  <a:lnTo>
                    <a:pt x="7970" y="57925"/>
                  </a:lnTo>
                  <a:lnTo>
                    <a:pt x="9467" y="72453"/>
                  </a:lnTo>
                  <a:lnTo>
                    <a:pt x="11313" y="86271"/>
                  </a:lnTo>
                  <a:lnTo>
                    <a:pt x="13380" y="99483"/>
                  </a:lnTo>
                  <a:lnTo>
                    <a:pt x="15312" y="112495"/>
                  </a:lnTo>
                  <a:lnTo>
                    <a:pt x="16913" y="125575"/>
                  </a:lnTo>
                  <a:lnTo>
                    <a:pt x="18309" y="138665"/>
                  </a:lnTo>
                  <a:lnTo>
                    <a:pt x="19854" y="151467"/>
                  </a:lnTo>
                  <a:lnTo>
                    <a:pt x="21726" y="163838"/>
                  </a:lnTo>
                  <a:lnTo>
                    <a:pt x="23305" y="176267"/>
                  </a:lnTo>
                  <a:lnTo>
                    <a:pt x="23315" y="189744"/>
                  </a:lnTo>
                  <a:lnTo>
                    <a:pt x="21185" y="204728"/>
                  </a:lnTo>
                  <a:lnTo>
                    <a:pt x="17634" y="220707"/>
                  </a:lnTo>
                  <a:lnTo>
                    <a:pt x="14241" y="236519"/>
                  </a:lnTo>
                  <a:lnTo>
                    <a:pt x="11924" y="251500"/>
                  </a:lnTo>
                  <a:lnTo>
                    <a:pt x="10746" y="265981"/>
                  </a:lnTo>
                  <a:lnTo>
                    <a:pt x="10279" y="280984"/>
                  </a:lnTo>
                  <a:lnTo>
                    <a:pt x="10158" y="297072"/>
                  </a:lnTo>
                  <a:lnTo>
                    <a:pt x="10179" y="314167"/>
                  </a:lnTo>
                  <a:lnTo>
                    <a:pt x="10244" y="331807"/>
                  </a:lnTo>
                  <a:lnTo>
                    <a:pt x="10314" y="349640"/>
                  </a:lnTo>
                  <a:lnTo>
                    <a:pt x="10373" y="367329"/>
                  </a:lnTo>
                  <a:lnTo>
                    <a:pt x="10419" y="384498"/>
                  </a:lnTo>
                  <a:lnTo>
                    <a:pt x="10448" y="400971"/>
                  </a:lnTo>
                  <a:lnTo>
                    <a:pt x="10287" y="415597"/>
                  </a:lnTo>
                  <a:lnTo>
                    <a:pt x="9253" y="424877"/>
                  </a:lnTo>
                  <a:lnTo>
                    <a:pt x="7585" y="426570"/>
                  </a:lnTo>
                  <a:lnTo>
                    <a:pt x="6735" y="422194"/>
                  </a:lnTo>
                  <a:lnTo>
                    <a:pt x="6859" y="413724"/>
                  </a:lnTo>
                  <a:lnTo>
                    <a:pt x="7464" y="402816"/>
                  </a:lnTo>
                  <a:lnTo>
                    <a:pt x="8172" y="390546"/>
                  </a:lnTo>
                  <a:lnTo>
                    <a:pt x="8973" y="377689"/>
                  </a:lnTo>
                  <a:lnTo>
                    <a:pt x="10120" y="364887"/>
                  </a:lnTo>
                  <a:lnTo>
                    <a:pt x="11750" y="352456"/>
                  </a:lnTo>
                  <a:lnTo>
                    <a:pt x="14017" y="340629"/>
                  </a:lnTo>
                  <a:lnTo>
                    <a:pt x="17150" y="329667"/>
                  </a:lnTo>
                  <a:lnTo>
                    <a:pt x="21208" y="319621"/>
                  </a:lnTo>
                  <a:lnTo>
                    <a:pt x="26732" y="310380"/>
                  </a:lnTo>
                  <a:lnTo>
                    <a:pt x="34788" y="301777"/>
                  </a:lnTo>
                  <a:lnTo>
                    <a:pt x="45718" y="293673"/>
                  </a:lnTo>
                  <a:lnTo>
                    <a:pt x="58771" y="286756"/>
                  </a:lnTo>
                  <a:lnTo>
                    <a:pt x="72519" y="282457"/>
                  </a:lnTo>
                  <a:lnTo>
                    <a:pt x="86055" y="281346"/>
                  </a:lnTo>
                  <a:lnTo>
                    <a:pt x="99036" y="283043"/>
                  </a:lnTo>
                  <a:lnTo>
                    <a:pt x="111426" y="286698"/>
                  </a:lnTo>
                  <a:lnTo>
                    <a:pt x="123303" y="291603"/>
                  </a:lnTo>
                  <a:lnTo>
                    <a:pt x="134616" y="297450"/>
                  </a:lnTo>
                  <a:lnTo>
                    <a:pt x="145162" y="304257"/>
                  </a:lnTo>
                  <a:lnTo>
                    <a:pt x="154895" y="311974"/>
                  </a:lnTo>
                  <a:lnTo>
                    <a:pt x="163909" y="320457"/>
                  </a:lnTo>
                  <a:lnTo>
                    <a:pt x="172352" y="329536"/>
                  </a:lnTo>
                  <a:lnTo>
                    <a:pt x="180358" y="339060"/>
                  </a:lnTo>
                  <a:lnTo>
                    <a:pt x="187718" y="349067"/>
                  </a:lnTo>
                  <a:lnTo>
                    <a:pt x="193909" y="359771"/>
                  </a:lnTo>
                  <a:lnTo>
                    <a:pt x="198740" y="371232"/>
                  </a:lnTo>
                  <a:lnTo>
                    <a:pt x="202323" y="383370"/>
                  </a:lnTo>
                  <a:lnTo>
                    <a:pt x="204894" y="396050"/>
                  </a:lnTo>
                  <a:lnTo>
                    <a:pt x="206698" y="409118"/>
                  </a:lnTo>
                  <a:lnTo>
                    <a:pt x="207948" y="421856"/>
                  </a:lnTo>
                  <a:lnTo>
                    <a:pt x="208939" y="434235"/>
                  </a:lnTo>
                  <a:lnTo>
                    <a:pt x="209763" y="447339"/>
                  </a:lnTo>
                  <a:lnTo>
                    <a:pt x="210570" y="4632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36020" y="2873516"/>
              <a:ext cx="238302" cy="197912"/>
            </a:xfrm>
            <a:custGeom>
              <a:avLst/>
              <a:gdLst/>
              <a:ahLst/>
              <a:cxnLst/>
              <a:rect l="0" t="0" r="0" b="0"/>
              <a:pathLst>
                <a:path w="238302" h="197912">
                  <a:moveTo>
                    <a:pt x="143544" y="106048"/>
                  </a:moveTo>
                  <a:lnTo>
                    <a:pt x="143477" y="91514"/>
                  </a:lnTo>
                  <a:lnTo>
                    <a:pt x="142837" y="78883"/>
                  </a:lnTo>
                  <a:lnTo>
                    <a:pt x="141536" y="66978"/>
                  </a:lnTo>
                  <a:lnTo>
                    <a:pt x="139503" y="55496"/>
                  </a:lnTo>
                  <a:lnTo>
                    <a:pt x="136538" y="44304"/>
                  </a:lnTo>
                  <a:lnTo>
                    <a:pt x="132610" y="33330"/>
                  </a:lnTo>
                  <a:lnTo>
                    <a:pt x="127515" y="23006"/>
                  </a:lnTo>
                  <a:lnTo>
                    <a:pt x="120815" y="14209"/>
                  </a:lnTo>
                  <a:lnTo>
                    <a:pt x="112421" y="7305"/>
                  </a:lnTo>
                  <a:lnTo>
                    <a:pt x="102701" y="2501"/>
                  </a:lnTo>
                  <a:lnTo>
                    <a:pt x="92267" y="93"/>
                  </a:lnTo>
                  <a:lnTo>
                    <a:pt x="81554" y="0"/>
                  </a:lnTo>
                  <a:lnTo>
                    <a:pt x="70939" y="2021"/>
                  </a:lnTo>
                  <a:lnTo>
                    <a:pt x="60819" y="6028"/>
                  </a:lnTo>
                  <a:lnTo>
                    <a:pt x="51355" y="11758"/>
                  </a:lnTo>
                  <a:lnTo>
                    <a:pt x="42680" y="19026"/>
                  </a:lnTo>
                  <a:lnTo>
                    <a:pt x="34991" y="27797"/>
                  </a:lnTo>
                  <a:lnTo>
                    <a:pt x="28298" y="37913"/>
                  </a:lnTo>
                  <a:lnTo>
                    <a:pt x="22462" y="48959"/>
                  </a:lnTo>
                  <a:lnTo>
                    <a:pt x="17299" y="60364"/>
                  </a:lnTo>
                  <a:lnTo>
                    <a:pt x="12642" y="71779"/>
                  </a:lnTo>
                  <a:lnTo>
                    <a:pt x="8511" y="83223"/>
                  </a:lnTo>
                  <a:lnTo>
                    <a:pt x="5109" y="94972"/>
                  </a:lnTo>
                  <a:lnTo>
                    <a:pt x="2490" y="107169"/>
                  </a:lnTo>
                  <a:lnTo>
                    <a:pt x="731" y="119650"/>
                  </a:lnTo>
                  <a:lnTo>
                    <a:pt x="0" y="132035"/>
                  </a:lnTo>
                  <a:lnTo>
                    <a:pt x="292" y="144106"/>
                  </a:lnTo>
                  <a:lnTo>
                    <a:pt x="1625" y="155653"/>
                  </a:lnTo>
                  <a:lnTo>
                    <a:pt x="4114" y="166408"/>
                  </a:lnTo>
                  <a:lnTo>
                    <a:pt x="7720" y="176292"/>
                  </a:lnTo>
                  <a:lnTo>
                    <a:pt x="12428" y="184912"/>
                  </a:lnTo>
                  <a:lnTo>
                    <a:pt x="18336" y="191499"/>
                  </a:lnTo>
                  <a:lnTo>
                    <a:pt x="25381" y="195812"/>
                  </a:lnTo>
                  <a:lnTo>
                    <a:pt x="33212" y="197911"/>
                  </a:lnTo>
                  <a:lnTo>
                    <a:pt x="41307" y="197891"/>
                  </a:lnTo>
                  <a:lnTo>
                    <a:pt x="49340" y="196027"/>
                  </a:lnTo>
                  <a:lnTo>
                    <a:pt x="57190" y="192694"/>
                  </a:lnTo>
                  <a:lnTo>
                    <a:pt x="64842" y="188257"/>
                  </a:lnTo>
                  <a:lnTo>
                    <a:pt x="72316" y="183017"/>
                  </a:lnTo>
                  <a:lnTo>
                    <a:pt x="79489" y="177044"/>
                  </a:lnTo>
                  <a:lnTo>
                    <a:pt x="86086" y="170204"/>
                  </a:lnTo>
                  <a:lnTo>
                    <a:pt x="92007" y="162491"/>
                  </a:lnTo>
                  <a:lnTo>
                    <a:pt x="97307" y="154023"/>
                  </a:lnTo>
                  <a:lnTo>
                    <a:pt x="102102" y="144960"/>
                  </a:lnTo>
                  <a:lnTo>
                    <a:pt x="106539" y="135487"/>
                  </a:lnTo>
                  <a:lnTo>
                    <a:pt x="111639" y="126900"/>
                  </a:lnTo>
                  <a:lnTo>
                    <a:pt x="118036" y="121592"/>
                  </a:lnTo>
                  <a:lnTo>
                    <a:pt x="124832" y="120310"/>
                  </a:lnTo>
                  <a:lnTo>
                    <a:pt x="132065" y="122084"/>
                  </a:lnTo>
                  <a:lnTo>
                    <a:pt x="139916" y="125826"/>
                  </a:lnTo>
                  <a:lnTo>
                    <a:pt x="148403" y="130621"/>
                  </a:lnTo>
                  <a:lnTo>
                    <a:pt x="157441" y="135692"/>
                  </a:lnTo>
                  <a:lnTo>
                    <a:pt x="166910" y="140622"/>
                  </a:lnTo>
                  <a:lnTo>
                    <a:pt x="176823" y="145120"/>
                  </a:lnTo>
                  <a:lnTo>
                    <a:pt x="188613" y="149334"/>
                  </a:lnTo>
                  <a:lnTo>
                    <a:pt x="206667" y="153628"/>
                  </a:lnTo>
                  <a:lnTo>
                    <a:pt x="238301" y="15869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17387" y="2611067"/>
              <a:ext cx="27445" cy="463255"/>
            </a:xfrm>
            <a:custGeom>
              <a:avLst/>
              <a:gdLst/>
              <a:ahLst/>
              <a:cxnLst/>
              <a:rect l="0" t="0" r="0" b="0"/>
              <a:pathLst>
                <a:path w="27445" h="463255">
                  <a:moveTo>
                    <a:pt x="20105" y="0"/>
                  </a:moveTo>
                  <a:lnTo>
                    <a:pt x="20105" y="11936"/>
                  </a:lnTo>
                  <a:lnTo>
                    <a:pt x="20105" y="24986"/>
                  </a:lnTo>
                  <a:lnTo>
                    <a:pt x="20110" y="40455"/>
                  </a:lnTo>
                  <a:lnTo>
                    <a:pt x="20283" y="57504"/>
                  </a:lnTo>
                  <a:lnTo>
                    <a:pt x="20931" y="74521"/>
                  </a:lnTo>
                  <a:lnTo>
                    <a:pt x="22180" y="90581"/>
                  </a:lnTo>
                  <a:lnTo>
                    <a:pt x="23832" y="106093"/>
                  </a:lnTo>
                  <a:lnTo>
                    <a:pt x="25480" y="122387"/>
                  </a:lnTo>
                  <a:lnTo>
                    <a:pt x="26869" y="140179"/>
                  </a:lnTo>
                  <a:lnTo>
                    <a:pt x="27444" y="158907"/>
                  </a:lnTo>
                  <a:lnTo>
                    <a:pt x="26306" y="177125"/>
                  </a:lnTo>
                  <a:lnTo>
                    <a:pt x="23139" y="194029"/>
                  </a:lnTo>
                  <a:lnTo>
                    <a:pt x="18585" y="209956"/>
                  </a:lnTo>
                  <a:lnTo>
                    <a:pt x="13920" y="226004"/>
                  </a:lnTo>
                  <a:lnTo>
                    <a:pt x="9903" y="242827"/>
                  </a:lnTo>
                  <a:lnTo>
                    <a:pt x="6755" y="260262"/>
                  </a:lnTo>
                  <a:lnTo>
                    <a:pt x="4418" y="277606"/>
                  </a:lnTo>
                  <a:lnTo>
                    <a:pt x="2743" y="294434"/>
                  </a:lnTo>
                  <a:lnTo>
                    <a:pt x="1568" y="310805"/>
                  </a:lnTo>
                  <a:lnTo>
                    <a:pt x="756" y="327084"/>
                  </a:lnTo>
                  <a:lnTo>
                    <a:pt x="205" y="343504"/>
                  </a:lnTo>
                  <a:lnTo>
                    <a:pt x="0" y="359818"/>
                  </a:lnTo>
                  <a:lnTo>
                    <a:pt x="394" y="375404"/>
                  </a:lnTo>
                  <a:lnTo>
                    <a:pt x="1471" y="389962"/>
                  </a:lnTo>
                  <a:lnTo>
                    <a:pt x="3016" y="403451"/>
                  </a:lnTo>
                  <a:lnTo>
                    <a:pt x="4753" y="417454"/>
                  </a:lnTo>
                  <a:lnTo>
                    <a:pt x="6834" y="435437"/>
                  </a:lnTo>
                  <a:lnTo>
                    <a:pt x="9576" y="4632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90093" y="2749062"/>
              <a:ext cx="326384" cy="19933"/>
            </a:xfrm>
            <a:custGeom>
              <a:avLst/>
              <a:gdLst/>
              <a:ahLst/>
              <a:cxnLst/>
              <a:rect l="0" t="0" r="0" b="0"/>
              <a:pathLst>
                <a:path w="326384" h="19933">
                  <a:moveTo>
                    <a:pt x="326383" y="19932"/>
                  </a:moveTo>
                  <a:lnTo>
                    <a:pt x="311781" y="19866"/>
                  </a:lnTo>
                  <a:lnTo>
                    <a:pt x="298510" y="19225"/>
                  </a:lnTo>
                  <a:lnTo>
                    <a:pt x="285305" y="17933"/>
                  </a:lnTo>
                  <a:lnTo>
                    <a:pt x="271790" y="16246"/>
                  </a:lnTo>
                  <a:lnTo>
                    <a:pt x="257633" y="14578"/>
                  </a:lnTo>
                  <a:lnTo>
                    <a:pt x="242736" y="13161"/>
                  </a:lnTo>
                  <a:lnTo>
                    <a:pt x="227489" y="11890"/>
                  </a:lnTo>
                  <a:lnTo>
                    <a:pt x="212640" y="10431"/>
                  </a:lnTo>
                  <a:lnTo>
                    <a:pt x="198578" y="8603"/>
                  </a:lnTo>
                  <a:lnTo>
                    <a:pt x="185187" y="6544"/>
                  </a:lnTo>
                  <a:lnTo>
                    <a:pt x="172050" y="4616"/>
                  </a:lnTo>
                  <a:lnTo>
                    <a:pt x="158867" y="3022"/>
                  </a:lnTo>
                  <a:lnTo>
                    <a:pt x="145199" y="1799"/>
                  </a:lnTo>
                  <a:lnTo>
                    <a:pt x="130410" y="904"/>
                  </a:lnTo>
                  <a:lnTo>
                    <a:pt x="114274" y="271"/>
                  </a:lnTo>
                  <a:lnTo>
                    <a:pt x="97214" y="0"/>
                  </a:lnTo>
                  <a:lnTo>
                    <a:pt x="80077" y="342"/>
                  </a:lnTo>
                  <a:lnTo>
                    <a:pt x="63388" y="1381"/>
                  </a:lnTo>
                  <a:lnTo>
                    <a:pt x="47894" y="2901"/>
                  </a:lnTo>
                  <a:lnTo>
                    <a:pt x="33211" y="4617"/>
                  </a:lnTo>
                  <a:lnTo>
                    <a:pt x="18057" y="6680"/>
                  </a:lnTo>
                  <a:lnTo>
                    <a:pt x="0" y="940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74404" y="2947979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0" y="0"/>
                  </a:moveTo>
                  <a:lnTo>
                    <a:pt x="5733" y="6068"/>
                  </a:lnTo>
                  <a:lnTo>
                    <a:pt x="10017" y="13553"/>
                  </a:lnTo>
                  <a:lnTo>
                    <a:pt x="13228" y="23233"/>
                  </a:lnTo>
                  <a:lnTo>
                    <a:pt x="15762" y="34547"/>
                  </a:lnTo>
                  <a:lnTo>
                    <a:pt x="18108" y="46530"/>
                  </a:lnTo>
                  <a:lnTo>
                    <a:pt x="20551" y="58560"/>
                  </a:lnTo>
                  <a:lnTo>
                    <a:pt x="23032" y="70702"/>
                  </a:lnTo>
                  <a:lnTo>
                    <a:pt x="25249" y="83509"/>
                  </a:lnTo>
                  <a:lnTo>
                    <a:pt x="27038" y="97254"/>
                  </a:lnTo>
                  <a:lnTo>
                    <a:pt x="28396" y="111544"/>
                  </a:lnTo>
                  <a:lnTo>
                    <a:pt x="29529" y="127092"/>
                  </a:lnTo>
                  <a:lnTo>
                    <a:pt x="30535" y="147506"/>
                  </a:lnTo>
                  <a:lnTo>
                    <a:pt x="31585" y="17898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27046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61944" y="2863751"/>
              <a:ext cx="209601" cy="269546"/>
            </a:xfrm>
            <a:custGeom>
              <a:avLst/>
              <a:gdLst/>
              <a:ahLst/>
              <a:cxnLst/>
              <a:rect l="0" t="0" r="0" b="0"/>
              <a:pathLst>
                <a:path w="209601" h="269546">
                  <a:moveTo>
                    <a:pt x="123030" y="0"/>
                  </a:moveTo>
                  <a:lnTo>
                    <a:pt x="111362" y="2934"/>
                  </a:lnTo>
                  <a:lnTo>
                    <a:pt x="100873" y="5716"/>
                  </a:lnTo>
                  <a:lnTo>
                    <a:pt x="90571" y="8620"/>
                  </a:lnTo>
                  <a:lnTo>
                    <a:pt x="80270" y="11833"/>
                  </a:lnTo>
                  <a:lnTo>
                    <a:pt x="69926" y="15647"/>
                  </a:lnTo>
                  <a:lnTo>
                    <a:pt x="59541" y="20164"/>
                  </a:lnTo>
                  <a:lnTo>
                    <a:pt x="49286" y="25327"/>
                  </a:lnTo>
                  <a:lnTo>
                    <a:pt x="39476" y="31015"/>
                  </a:lnTo>
                  <a:lnTo>
                    <a:pt x="30254" y="37105"/>
                  </a:lnTo>
                  <a:lnTo>
                    <a:pt x="21757" y="43650"/>
                  </a:lnTo>
                  <a:lnTo>
                    <a:pt x="14197" y="50876"/>
                  </a:lnTo>
                  <a:lnTo>
                    <a:pt x="7611" y="58839"/>
                  </a:lnTo>
                  <a:lnTo>
                    <a:pt x="2528" y="67135"/>
                  </a:lnTo>
                  <a:lnTo>
                    <a:pt x="0" y="75017"/>
                  </a:lnTo>
                  <a:lnTo>
                    <a:pt x="385" y="82094"/>
                  </a:lnTo>
                  <a:lnTo>
                    <a:pt x="3575" y="88319"/>
                  </a:lnTo>
                  <a:lnTo>
                    <a:pt x="9372" y="93808"/>
                  </a:lnTo>
                  <a:lnTo>
                    <a:pt x="17381" y="98717"/>
                  </a:lnTo>
                  <a:lnTo>
                    <a:pt x="27129" y="103031"/>
                  </a:lnTo>
                  <a:lnTo>
                    <a:pt x="38171" y="106564"/>
                  </a:lnTo>
                  <a:lnTo>
                    <a:pt x="50145" y="109284"/>
                  </a:lnTo>
                  <a:lnTo>
                    <a:pt x="62773" y="111451"/>
                  </a:lnTo>
                  <a:lnTo>
                    <a:pt x="75856" y="113522"/>
                  </a:lnTo>
                  <a:lnTo>
                    <a:pt x="89244" y="115774"/>
                  </a:lnTo>
                  <a:lnTo>
                    <a:pt x="102675" y="118458"/>
                  </a:lnTo>
                  <a:lnTo>
                    <a:pt x="115774" y="121871"/>
                  </a:lnTo>
                  <a:lnTo>
                    <a:pt x="128358" y="126102"/>
                  </a:lnTo>
                  <a:lnTo>
                    <a:pt x="140268" y="131234"/>
                  </a:lnTo>
                  <a:lnTo>
                    <a:pt x="151273" y="137427"/>
                  </a:lnTo>
                  <a:lnTo>
                    <a:pt x="161344" y="144668"/>
                  </a:lnTo>
                  <a:lnTo>
                    <a:pt x="170599" y="152799"/>
                  </a:lnTo>
                  <a:lnTo>
                    <a:pt x="179210" y="161628"/>
                  </a:lnTo>
                  <a:lnTo>
                    <a:pt x="187331" y="170977"/>
                  </a:lnTo>
                  <a:lnTo>
                    <a:pt x="194771" y="180864"/>
                  </a:lnTo>
                  <a:lnTo>
                    <a:pt x="201016" y="191485"/>
                  </a:lnTo>
                  <a:lnTo>
                    <a:pt x="205869" y="202877"/>
                  </a:lnTo>
                  <a:lnTo>
                    <a:pt x="208957" y="214459"/>
                  </a:lnTo>
                  <a:lnTo>
                    <a:pt x="209600" y="225168"/>
                  </a:lnTo>
                  <a:lnTo>
                    <a:pt x="207651" y="234478"/>
                  </a:lnTo>
                  <a:lnTo>
                    <a:pt x="203256" y="242372"/>
                  </a:lnTo>
                  <a:lnTo>
                    <a:pt x="196576" y="249064"/>
                  </a:lnTo>
                  <a:lnTo>
                    <a:pt x="187939" y="254820"/>
                  </a:lnTo>
                  <a:lnTo>
                    <a:pt x="177752" y="259720"/>
                  </a:lnTo>
                  <a:lnTo>
                    <a:pt x="166408" y="263656"/>
                  </a:lnTo>
                  <a:lnTo>
                    <a:pt x="154228" y="266639"/>
                  </a:lnTo>
                  <a:lnTo>
                    <a:pt x="141459" y="268646"/>
                  </a:lnTo>
                  <a:lnTo>
                    <a:pt x="128282" y="269545"/>
                  </a:lnTo>
                  <a:lnTo>
                    <a:pt x="114826" y="269374"/>
                  </a:lnTo>
                  <a:lnTo>
                    <a:pt x="101179" y="268463"/>
                  </a:lnTo>
                  <a:lnTo>
                    <a:pt x="87404" y="267321"/>
                  </a:lnTo>
                  <a:lnTo>
                    <a:pt x="73556" y="266261"/>
                  </a:lnTo>
                  <a:lnTo>
                    <a:pt x="60077" y="265397"/>
                  </a:lnTo>
                  <a:lnTo>
                    <a:pt x="46367" y="264650"/>
                  </a:lnTo>
                  <a:lnTo>
                    <a:pt x="30106" y="263959"/>
                  </a:lnTo>
                  <a:lnTo>
                    <a:pt x="7216" y="26321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97520" y="2705823"/>
              <a:ext cx="29652" cy="431670"/>
            </a:xfrm>
            <a:custGeom>
              <a:avLst/>
              <a:gdLst/>
              <a:ahLst/>
              <a:cxnLst/>
              <a:rect l="0" t="0" r="0" b="0"/>
              <a:pathLst>
                <a:path w="29652" h="431670">
                  <a:moveTo>
                    <a:pt x="29651" y="0"/>
                  </a:moveTo>
                  <a:lnTo>
                    <a:pt x="26784" y="8869"/>
                  </a:lnTo>
                  <a:lnTo>
                    <a:pt x="24642" y="17856"/>
                  </a:lnTo>
                  <a:lnTo>
                    <a:pt x="23038" y="27860"/>
                  </a:lnTo>
                  <a:lnTo>
                    <a:pt x="21858" y="39186"/>
                  </a:lnTo>
                  <a:lnTo>
                    <a:pt x="21010" y="52295"/>
                  </a:lnTo>
                  <a:lnTo>
                    <a:pt x="20403" y="67246"/>
                  </a:lnTo>
                  <a:lnTo>
                    <a:pt x="19643" y="83316"/>
                  </a:lnTo>
                  <a:lnTo>
                    <a:pt x="18062" y="99245"/>
                  </a:lnTo>
                  <a:lnTo>
                    <a:pt x="15371" y="114324"/>
                  </a:lnTo>
                  <a:lnTo>
                    <a:pt x="11935" y="128545"/>
                  </a:lnTo>
                  <a:lnTo>
                    <a:pt x="8551" y="142314"/>
                  </a:lnTo>
                  <a:lnTo>
                    <a:pt x="5686" y="155956"/>
                  </a:lnTo>
                  <a:lnTo>
                    <a:pt x="3461" y="169951"/>
                  </a:lnTo>
                  <a:lnTo>
                    <a:pt x="1818" y="184965"/>
                  </a:lnTo>
                  <a:lnTo>
                    <a:pt x="649" y="201257"/>
                  </a:lnTo>
                  <a:lnTo>
                    <a:pt x="0" y="218423"/>
                  </a:lnTo>
                  <a:lnTo>
                    <a:pt x="81" y="235631"/>
                  </a:lnTo>
                  <a:lnTo>
                    <a:pt x="943" y="252392"/>
                  </a:lnTo>
                  <a:lnTo>
                    <a:pt x="2332" y="268729"/>
                  </a:lnTo>
                  <a:lnTo>
                    <a:pt x="3802" y="284990"/>
                  </a:lnTo>
                  <a:lnTo>
                    <a:pt x="5086" y="301410"/>
                  </a:lnTo>
                  <a:lnTo>
                    <a:pt x="6098" y="318065"/>
                  </a:lnTo>
                  <a:lnTo>
                    <a:pt x="6852" y="334946"/>
                  </a:lnTo>
                  <a:lnTo>
                    <a:pt x="7395" y="351995"/>
                  </a:lnTo>
                  <a:lnTo>
                    <a:pt x="7776" y="368603"/>
                  </a:lnTo>
                  <a:lnTo>
                    <a:pt x="8082" y="385359"/>
                  </a:lnTo>
                  <a:lnTo>
                    <a:pt x="8339" y="404850"/>
                  </a:lnTo>
                  <a:lnTo>
                    <a:pt x="8594" y="43166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27129" y="2853222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306987" y="18191"/>
                  </a:lnTo>
                  <a:lnTo>
                    <a:pt x="298000" y="16049"/>
                  </a:lnTo>
                  <a:lnTo>
                    <a:pt x="288004" y="14441"/>
                  </a:lnTo>
                  <a:lnTo>
                    <a:pt x="277024" y="13088"/>
                  </a:lnTo>
                  <a:lnTo>
                    <a:pt x="265213" y="11591"/>
                  </a:lnTo>
                  <a:lnTo>
                    <a:pt x="252750" y="9744"/>
                  </a:lnTo>
                  <a:lnTo>
                    <a:pt x="239639" y="7677"/>
                  </a:lnTo>
                  <a:lnTo>
                    <a:pt x="225710" y="5745"/>
                  </a:lnTo>
                  <a:lnTo>
                    <a:pt x="210930" y="4149"/>
                  </a:lnTo>
                  <a:lnTo>
                    <a:pt x="195244" y="2925"/>
                  </a:lnTo>
                  <a:lnTo>
                    <a:pt x="178497" y="2029"/>
                  </a:lnTo>
                  <a:lnTo>
                    <a:pt x="160713" y="1392"/>
                  </a:lnTo>
                  <a:lnTo>
                    <a:pt x="142210" y="947"/>
                  </a:lnTo>
                  <a:lnTo>
                    <a:pt x="123491" y="641"/>
                  </a:lnTo>
                  <a:lnTo>
                    <a:pt x="104873" y="432"/>
                  </a:lnTo>
                  <a:lnTo>
                    <a:pt x="86647" y="290"/>
                  </a:lnTo>
                  <a:lnTo>
                    <a:pt x="67060" y="179"/>
                  </a:lnTo>
                  <a:lnTo>
                    <a:pt x="41045" y="88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232874" y="2579481"/>
            <a:ext cx="3745706" cy="758053"/>
            <a:chOff x="4232874" y="2579481"/>
            <a:chExt cx="3745706" cy="758053"/>
          </a:xfrm>
        </p:grpSpPr>
        <p:sp>
          <p:nvSpPr>
            <p:cNvPr id="61" name="Freeform 60"/>
            <p:cNvSpPr/>
            <p:nvPr/>
          </p:nvSpPr>
          <p:spPr>
            <a:xfrm>
              <a:off x="4232874" y="2579481"/>
              <a:ext cx="352594" cy="530808"/>
            </a:xfrm>
            <a:custGeom>
              <a:avLst/>
              <a:gdLst/>
              <a:ahLst/>
              <a:cxnLst/>
              <a:rect l="0" t="0" r="0" b="0"/>
              <a:pathLst>
                <a:path w="352594" h="530808">
                  <a:moveTo>
                    <a:pt x="10110" y="0"/>
                  </a:moveTo>
                  <a:lnTo>
                    <a:pt x="7310" y="8802"/>
                  </a:lnTo>
                  <a:lnTo>
                    <a:pt x="5809" y="17148"/>
                  </a:lnTo>
                  <a:lnTo>
                    <a:pt x="5498" y="25856"/>
                  </a:lnTo>
                  <a:lnTo>
                    <a:pt x="6004" y="35323"/>
                  </a:lnTo>
                  <a:lnTo>
                    <a:pt x="6824" y="46115"/>
                  </a:lnTo>
                  <a:lnTo>
                    <a:pt x="7644" y="58413"/>
                  </a:lnTo>
                  <a:lnTo>
                    <a:pt x="8501" y="72078"/>
                  </a:lnTo>
                  <a:lnTo>
                    <a:pt x="9675" y="86845"/>
                  </a:lnTo>
                  <a:lnTo>
                    <a:pt x="11310" y="102448"/>
                  </a:lnTo>
                  <a:lnTo>
                    <a:pt x="13238" y="118822"/>
                  </a:lnTo>
                  <a:lnTo>
                    <a:pt x="15077" y="136097"/>
                  </a:lnTo>
                  <a:lnTo>
                    <a:pt x="16603" y="154276"/>
                  </a:lnTo>
                  <a:lnTo>
                    <a:pt x="17440" y="173400"/>
                  </a:lnTo>
                  <a:lnTo>
                    <a:pt x="17013" y="193608"/>
                  </a:lnTo>
                  <a:lnTo>
                    <a:pt x="15134" y="214869"/>
                  </a:lnTo>
                  <a:lnTo>
                    <a:pt x="12261" y="236860"/>
                  </a:lnTo>
                  <a:lnTo>
                    <a:pt x="9263" y="259074"/>
                  </a:lnTo>
                  <a:lnTo>
                    <a:pt x="6661" y="281192"/>
                  </a:lnTo>
                  <a:lnTo>
                    <a:pt x="4613" y="302771"/>
                  </a:lnTo>
                  <a:lnTo>
                    <a:pt x="3091" y="323189"/>
                  </a:lnTo>
                  <a:lnTo>
                    <a:pt x="2002" y="342225"/>
                  </a:lnTo>
                  <a:lnTo>
                    <a:pt x="1407" y="360314"/>
                  </a:lnTo>
                  <a:lnTo>
                    <a:pt x="1525" y="378308"/>
                  </a:lnTo>
                  <a:lnTo>
                    <a:pt x="2410" y="396716"/>
                  </a:lnTo>
                  <a:lnTo>
                    <a:pt x="3816" y="415524"/>
                  </a:lnTo>
                  <a:lnTo>
                    <a:pt x="5297" y="434391"/>
                  </a:lnTo>
                  <a:lnTo>
                    <a:pt x="6583" y="453084"/>
                  </a:lnTo>
                  <a:lnTo>
                    <a:pt x="7428" y="471366"/>
                  </a:lnTo>
                  <a:lnTo>
                    <a:pt x="7536" y="488942"/>
                  </a:lnTo>
                  <a:lnTo>
                    <a:pt x="6825" y="505639"/>
                  </a:lnTo>
                  <a:lnTo>
                    <a:pt x="5321" y="518597"/>
                  </a:lnTo>
                  <a:lnTo>
                    <a:pt x="3496" y="523905"/>
                  </a:lnTo>
                  <a:lnTo>
                    <a:pt x="2089" y="522379"/>
                  </a:lnTo>
                  <a:lnTo>
                    <a:pt x="1166" y="516193"/>
                  </a:lnTo>
                  <a:lnTo>
                    <a:pt x="586" y="507079"/>
                  </a:lnTo>
                  <a:lnTo>
                    <a:pt x="224" y="496154"/>
                  </a:lnTo>
                  <a:lnTo>
                    <a:pt x="0" y="484100"/>
                  </a:lnTo>
                  <a:lnTo>
                    <a:pt x="28" y="471170"/>
                  </a:lnTo>
                  <a:lnTo>
                    <a:pt x="584" y="457317"/>
                  </a:lnTo>
                  <a:lnTo>
                    <a:pt x="1776" y="442579"/>
                  </a:lnTo>
                  <a:lnTo>
                    <a:pt x="3562" y="427419"/>
                  </a:lnTo>
                  <a:lnTo>
                    <a:pt x="5833" y="412617"/>
                  </a:lnTo>
                  <a:lnTo>
                    <a:pt x="8477" y="398590"/>
                  </a:lnTo>
                  <a:lnTo>
                    <a:pt x="11557" y="385561"/>
                  </a:lnTo>
                  <a:lnTo>
                    <a:pt x="15302" y="373729"/>
                  </a:lnTo>
                  <a:lnTo>
                    <a:pt x="19789" y="363072"/>
                  </a:lnTo>
                  <a:lnTo>
                    <a:pt x="25107" y="353576"/>
                  </a:lnTo>
                  <a:lnTo>
                    <a:pt x="31434" y="345328"/>
                  </a:lnTo>
                  <a:lnTo>
                    <a:pt x="38767" y="338269"/>
                  </a:lnTo>
                  <a:lnTo>
                    <a:pt x="46963" y="332696"/>
                  </a:lnTo>
                  <a:lnTo>
                    <a:pt x="55835" y="329306"/>
                  </a:lnTo>
                  <a:lnTo>
                    <a:pt x="65200" y="328298"/>
                  </a:lnTo>
                  <a:lnTo>
                    <a:pt x="74588" y="329739"/>
                  </a:lnTo>
                  <a:lnTo>
                    <a:pt x="83278" y="333823"/>
                  </a:lnTo>
                  <a:lnTo>
                    <a:pt x="90937" y="340382"/>
                  </a:lnTo>
                  <a:lnTo>
                    <a:pt x="97739" y="348835"/>
                  </a:lnTo>
                  <a:lnTo>
                    <a:pt x="104157" y="358401"/>
                  </a:lnTo>
                  <a:lnTo>
                    <a:pt x="110510" y="368535"/>
                  </a:lnTo>
                  <a:lnTo>
                    <a:pt x="116779" y="379098"/>
                  </a:lnTo>
                  <a:lnTo>
                    <a:pt x="122697" y="390247"/>
                  </a:lnTo>
                  <a:lnTo>
                    <a:pt x="128127" y="402037"/>
                  </a:lnTo>
                  <a:lnTo>
                    <a:pt x="133079" y="414243"/>
                  </a:lnTo>
                  <a:lnTo>
                    <a:pt x="137632" y="426444"/>
                  </a:lnTo>
                  <a:lnTo>
                    <a:pt x="141874" y="438400"/>
                  </a:lnTo>
                  <a:lnTo>
                    <a:pt x="145722" y="450210"/>
                  </a:lnTo>
                  <a:lnTo>
                    <a:pt x="148934" y="462206"/>
                  </a:lnTo>
                  <a:lnTo>
                    <a:pt x="151454" y="474506"/>
                  </a:lnTo>
                  <a:lnTo>
                    <a:pt x="154221" y="484753"/>
                  </a:lnTo>
                  <a:lnTo>
                    <a:pt x="158078" y="489430"/>
                  </a:lnTo>
                  <a:lnTo>
                    <a:pt x="162438" y="488754"/>
                  </a:lnTo>
                  <a:lnTo>
                    <a:pt x="167221" y="484366"/>
                  </a:lnTo>
                  <a:lnTo>
                    <a:pt x="172471" y="477819"/>
                  </a:lnTo>
                  <a:lnTo>
                    <a:pt x="178163" y="470322"/>
                  </a:lnTo>
                  <a:lnTo>
                    <a:pt x="184221" y="462555"/>
                  </a:lnTo>
                  <a:lnTo>
                    <a:pt x="190562" y="454818"/>
                  </a:lnTo>
                  <a:lnTo>
                    <a:pt x="197110" y="447209"/>
                  </a:lnTo>
                  <a:lnTo>
                    <a:pt x="203811" y="439743"/>
                  </a:lnTo>
                  <a:lnTo>
                    <a:pt x="210782" y="432398"/>
                  </a:lnTo>
                  <a:lnTo>
                    <a:pt x="218301" y="425149"/>
                  </a:lnTo>
                  <a:lnTo>
                    <a:pt x="226473" y="417970"/>
                  </a:lnTo>
                  <a:lnTo>
                    <a:pt x="235250" y="410841"/>
                  </a:lnTo>
                  <a:lnTo>
                    <a:pt x="244520" y="403747"/>
                  </a:lnTo>
                  <a:lnTo>
                    <a:pt x="254164" y="396682"/>
                  </a:lnTo>
                  <a:lnTo>
                    <a:pt x="264081" y="389802"/>
                  </a:lnTo>
                  <a:lnTo>
                    <a:pt x="274191" y="383408"/>
                  </a:lnTo>
                  <a:lnTo>
                    <a:pt x="284435" y="377627"/>
                  </a:lnTo>
                  <a:lnTo>
                    <a:pt x="294771" y="372423"/>
                  </a:lnTo>
                  <a:lnTo>
                    <a:pt x="305170" y="367694"/>
                  </a:lnTo>
                  <a:lnTo>
                    <a:pt x="315603" y="363317"/>
                  </a:lnTo>
                  <a:lnTo>
                    <a:pt x="325728" y="358868"/>
                  </a:lnTo>
                  <a:lnTo>
                    <a:pt x="334921" y="353654"/>
                  </a:lnTo>
                  <a:lnTo>
                    <a:pt x="342898" y="347366"/>
                  </a:lnTo>
                  <a:lnTo>
                    <a:pt x="349066" y="340191"/>
                  </a:lnTo>
                  <a:lnTo>
                    <a:pt x="352397" y="332611"/>
                  </a:lnTo>
                  <a:lnTo>
                    <a:pt x="352593" y="324963"/>
                  </a:lnTo>
                  <a:lnTo>
                    <a:pt x="349978" y="317558"/>
                  </a:lnTo>
                  <a:lnTo>
                    <a:pt x="345108" y="310746"/>
                  </a:lnTo>
                  <a:lnTo>
                    <a:pt x="338542" y="304662"/>
                  </a:lnTo>
                  <a:lnTo>
                    <a:pt x="330749" y="299578"/>
                  </a:lnTo>
                  <a:lnTo>
                    <a:pt x="322090" y="295987"/>
                  </a:lnTo>
                  <a:lnTo>
                    <a:pt x="312831" y="294020"/>
                  </a:lnTo>
                  <a:lnTo>
                    <a:pt x="303160" y="293666"/>
                  </a:lnTo>
                  <a:lnTo>
                    <a:pt x="293209" y="294939"/>
                  </a:lnTo>
                  <a:lnTo>
                    <a:pt x="283068" y="297684"/>
                  </a:lnTo>
                  <a:lnTo>
                    <a:pt x="272799" y="301626"/>
                  </a:lnTo>
                  <a:lnTo>
                    <a:pt x="262445" y="306480"/>
                  </a:lnTo>
                  <a:lnTo>
                    <a:pt x="252041" y="312004"/>
                  </a:lnTo>
                  <a:lnTo>
                    <a:pt x="241936" y="318169"/>
                  </a:lnTo>
                  <a:lnTo>
                    <a:pt x="232756" y="325137"/>
                  </a:lnTo>
                  <a:lnTo>
                    <a:pt x="224768" y="332942"/>
                  </a:lnTo>
                  <a:lnTo>
                    <a:pt x="217914" y="341641"/>
                  </a:lnTo>
                  <a:lnTo>
                    <a:pt x="211994" y="351390"/>
                  </a:lnTo>
                  <a:lnTo>
                    <a:pt x="206798" y="362180"/>
                  </a:lnTo>
                  <a:lnTo>
                    <a:pt x="202458" y="374020"/>
                  </a:lnTo>
                  <a:lnTo>
                    <a:pt x="199439" y="387024"/>
                  </a:lnTo>
                  <a:lnTo>
                    <a:pt x="197889" y="401134"/>
                  </a:lnTo>
                  <a:lnTo>
                    <a:pt x="197660" y="415846"/>
                  </a:lnTo>
                  <a:lnTo>
                    <a:pt x="198494" y="430334"/>
                  </a:lnTo>
                  <a:lnTo>
                    <a:pt x="200133" y="444149"/>
                  </a:lnTo>
                  <a:lnTo>
                    <a:pt x="202521" y="457204"/>
                  </a:lnTo>
                  <a:lnTo>
                    <a:pt x="205793" y="469584"/>
                  </a:lnTo>
                  <a:lnTo>
                    <a:pt x="209959" y="481422"/>
                  </a:lnTo>
                  <a:lnTo>
                    <a:pt x="215061" y="492525"/>
                  </a:lnTo>
                  <a:lnTo>
                    <a:pt x="221242" y="502390"/>
                  </a:lnTo>
                  <a:lnTo>
                    <a:pt x="228482" y="510840"/>
                  </a:lnTo>
                  <a:lnTo>
                    <a:pt x="236785" y="517838"/>
                  </a:lnTo>
                  <a:lnTo>
                    <a:pt x="246262" y="523323"/>
                  </a:lnTo>
                  <a:lnTo>
                    <a:pt x="256855" y="527410"/>
                  </a:lnTo>
                  <a:lnTo>
                    <a:pt x="268222" y="530020"/>
                  </a:lnTo>
                  <a:lnTo>
                    <a:pt x="279844" y="530807"/>
                  </a:lnTo>
                  <a:lnTo>
                    <a:pt x="291385" y="529754"/>
                  </a:lnTo>
                  <a:lnTo>
                    <a:pt x="302273" y="527423"/>
                  </a:lnTo>
                  <a:lnTo>
                    <a:pt x="312677" y="524552"/>
                  </a:lnTo>
                  <a:lnTo>
                    <a:pt x="323506" y="520891"/>
                  </a:lnTo>
                  <a:lnTo>
                    <a:pt x="336493" y="51589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5504" y="2821637"/>
              <a:ext cx="198785" cy="273742"/>
            </a:xfrm>
            <a:custGeom>
              <a:avLst/>
              <a:gdLst/>
              <a:ahLst/>
              <a:cxnLst/>
              <a:rect l="0" t="0" r="0" b="0"/>
              <a:pathLst>
                <a:path w="198785" h="273742">
                  <a:moveTo>
                    <a:pt x="177117" y="0"/>
                  </a:moveTo>
                  <a:lnTo>
                    <a:pt x="165449" y="67"/>
                  </a:lnTo>
                  <a:lnTo>
                    <a:pt x="154961" y="707"/>
                  </a:lnTo>
                  <a:lnTo>
                    <a:pt x="144650" y="2004"/>
                  </a:lnTo>
                  <a:lnTo>
                    <a:pt x="134003" y="3863"/>
                  </a:lnTo>
                  <a:lnTo>
                    <a:pt x="122363" y="6180"/>
                  </a:lnTo>
                  <a:lnTo>
                    <a:pt x="109475" y="8846"/>
                  </a:lnTo>
                  <a:lnTo>
                    <a:pt x="95741" y="11770"/>
                  </a:lnTo>
                  <a:lnTo>
                    <a:pt x="81988" y="14877"/>
                  </a:lnTo>
                  <a:lnTo>
                    <a:pt x="68707" y="18117"/>
                  </a:lnTo>
                  <a:lnTo>
                    <a:pt x="56199" y="21614"/>
                  </a:lnTo>
                  <a:lnTo>
                    <a:pt x="44726" y="25647"/>
                  </a:lnTo>
                  <a:lnTo>
                    <a:pt x="34314" y="30330"/>
                  </a:lnTo>
                  <a:lnTo>
                    <a:pt x="24984" y="35781"/>
                  </a:lnTo>
                  <a:lnTo>
                    <a:pt x="16848" y="42198"/>
                  </a:lnTo>
                  <a:lnTo>
                    <a:pt x="9865" y="49591"/>
                  </a:lnTo>
                  <a:lnTo>
                    <a:pt x="4343" y="57828"/>
                  </a:lnTo>
                  <a:lnTo>
                    <a:pt x="987" y="66727"/>
                  </a:lnTo>
                  <a:lnTo>
                    <a:pt x="0" y="76105"/>
                  </a:lnTo>
                  <a:lnTo>
                    <a:pt x="1458" y="85333"/>
                  </a:lnTo>
                  <a:lnTo>
                    <a:pt x="5552" y="93383"/>
                  </a:lnTo>
                  <a:lnTo>
                    <a:pt x="12127" y="99789"/>
                  </a:lnTo>
                  <a:lnTo>
                    <a:pt x="20930" y="104597"/>
                  </a:lnTo>
                  <a:lnTo>
                    <a:pt x="31796" y="108072"/>
                  </a:lnTo>
                  <a:lnTo>
                    <a:pt x="44429" y="110526"/>
                  </a:lnTo>
                  <a:lnTo>
                    <a:pt x="58299" y="112399"/>
                  </a:lnTo>
                  <a:lnTo>
                    <a:pt x="72745" y="114213"/>
                  </a:lnTo>
                  <a:lnTo>
                    <a:pt x="87342" y="116264"/>
                  </a:lnTo>
                  <a:lnTo>
                    <a:pt x="101734" y="118799"/>
                  </a:lnTo>
                  <a:lnTo>
                    <a:pt x="115551" y="122106"/>
                  </a:lnTo>
                  <a:lnTo>
                    <a:pt x="128654" y="126258"/>
                  </a:lnTo>
                  <a:lnTo>
                    <a:pt x="140928" y="131164"/>
                  </a:lnTo>
                  <a:lnTo>
                    <a:pt x="152186" y="136675"/>
                  </a:lnTo>
                  <a:lnTo>
                    <a:pt x="162425" y="142642"/>
                  </a:lnTo>
                  <a:lnTo>
                    <a:pt x="171625" y="149105"/>
                  </a:lnTo>
                  <a:lnTo>
                    <a:pt x="179667" y="156275"/>
                  </a:lnTo>
                  <a:lnTo>
                    <a:pt x="186589" y="164214"/>
                  </a:lnTo>
                  <a:lnTo>
                    <a:pt x="192239" y="173003"/>
                  </a:lnTo>
                  <a:lnTo>
                    <a:pt x="196211" y="182813"/>
                  </a:lnTo>
                  <a:lnTo>
                    <a:pt x="198430" y="193625"/>
                  </a:lnTo>
                  <a:lnTo>
                    <a:pt x="198784" y="204800"/>
                  </a:lnTo>
                  <a:lnTo>
                    <a:pt x="196977" y="215228"/>
                  </a:lnTo>
                  <a:lnTo>
                    <a:pt x="193051" y="224352"/>
                  </a:lnTo>
                  <a:lnTo>
                    <a:pt x="187162" y="232288"/>
                  </a:lnTo>
                  <a:lnTo>
                    <a:pt x="179397" y="239541"/>
                  </a:lnTo>
                  <a:lnTo>
                    <a:pt x="169991" y="246485"/>
                  </a:lnTo>
                  <a:lnTo>
                    <a:pt x="159271" y="253000"/>
                  </a:lnTo>
                  <a:lnTo>
                    <a:pt x="147560" y="258557"/>
                  </a:lnTo>
                  <a:lnTo>
                    <a:pt x="135126" y="262929"/>
                  </a:lnTo>
                  <a:lnTo>
                    <a:pt x="122015" y="266190"/>
                  </a:lnTo>
                  <a:lnTo>
                    <a:pt x="108076" y="268537"/>
                  </a:lnTo>
                  <a:lnTo>
                    <a:pt x="93304" y="270187"/>
                  </a:lnTo>
                  <a:lnTo>
                    <a:pt x="78184" y="271332"/>
                  </a:lnTo>
                  <a:lnTo>
                    <a:pt x="61921" y="272241"/>
                  </a:lnTo>
                  <a:lnTo>
                    <a:pt x="40849" y="272998"/>
                  </a:lnTo>
                  <a:lnTo>
                    <a:pt x="8661" y="27374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21527" y="2847923"/>
              <a:ext cx="175429" cy="236786"/>
            </a:xfrm>
            <a:custGeom>
              <a:avLst/>
              <a:gdLst/>
              <a:ahLst/>
              <a:cxnLst/>
              <a:rect l="0" t="0" r="0" b="0"/>
              <a:pathLst>
                <a:path w="175429" h="236786">
                  <a:moveTo>
                    <a:pt x="26908" y="110584"/>
                  </a:moveTo>
                  <a:lnTo>
                    <a:pt x="35709" y="107651"/>
                  </a:lnTo>
                  <a:lnTo>
                    <a:pt x="44056" y="104869"/>
                  </a:lnTo>
                  <a:lnTo>
                    <a:pt x="52759" y="101969"/>
                  </a:lnTo>
                  <a:lnTo>
                    <a:pt x="62053" y="98929"/>
                  </a:lnTo>
                  <a:lnTo>
                    <a:pt x="72196" y="95763"/>
                  </a:lnTo>
                  <a:lnTo>
                    <a:pt x="83237" y="92500"/>
                  </a:lnTo>
                  <a:lnTo>
                    <a:pt x="94903" y="89162"/>
                  </a:lnTo>
                  <a:lnTo>
                    <a:pt x="106725" y="85770"/>
                  </a:lnTo>
                  <a:lnTo>
                    <a:pt x="118415" y="82337"/>
                  </a:lnTo>
                  <a:lnTo>
                    <a:pt x="129871" y="78709"/>
                  </a:lnTo>
                  <a:lnTo>
                    <a:pt x="141097" y="74588"/>
                  </a:lnTo>
                  <a:lnTo>
                    <a:pt x="152106" y="69841"/>
                  </a:lnTo>
                  <a:lnTo>
                    <a:pt x="162126" y="64177"/>
                  </a:lnTo>
                  <a:lnTo>
                    <a:pt x="169659" y="57086"/>
                  </a:lnTo>
                  <a:lnTo>
                    <a:pt x="174085" y="48435"/>
                  </a:lnTo>
                  <a:lnTo>
                    <a:pt x="175428" y="38880"/>
                  </a:lnTo>
                  <a:lnTo>
                    <a:pt x="173904" y="29621"/>
                  </a:lnTo>
                  <a:lnTo>
                    <a:pt x="169946" y="21332"/>
                  </a:lnTo>
                  <a:lnTo>
                    <a:pt x="163920" y="14314"/>
                  </a:lnTo>
                  <a:lnTo>
                    <a:pt x="156005" y="8750"/>
                  </a:lnTo>
                  <a:lnTo>
                    <a:pt x="146469" y="4573"/>
                  </a:lnTo>
                  <a:lnTo>
                    <a:pt x="135649" y="1718"/>
                  </a:lnTo>
                  <a:lnTo>
                    <a:pt x="123862" y="227"/>
                  </a:lnTo>
                  <a:lnTo>
                    <a:pt x="111384" y="0"/>
                  </a:lnTo>
                  <a:lnTo>
                    <a:pt x="98582" y="978"/>
                  </a:lnTo>
                  <a:lnTo>
                    <a:pt x="85914" y="3229"/>
                  </a:lnTo>
                  <a:lnTo>
                    <a:pt x="73621" y="6668"/>
                  </a:lnTo>
                  <a:lnTo>
                    <a:pt x="61910" y="11095"/>
                  </a:lnTo>
                  <a:lnTo>
                    <a:pt x="51037" y="16283"/>
                  </a:lnTo>
                  <a:lnTo>
                    <a:pt x="41061" y="22035"/>
                  </a:lnTo>
                  <a:lnTo>
                    <a:pt x="32038" y="28353"/>
                  </a:lnTo>
                  <a:lnTo>
                    <a:pt x="24116" y="35426"/>
                  </a:lnTo>
                  <a:lnTo>
                    <a:pt x="17270" y="43301"/>
                  </a:lnTo>
                  <a:lnTo>
                    <a:pt x="11501" y="52047"/>
                  </a:lnTo>
                  <a:lnTo>
                    <a:pt x="6916" y="61828"/>
                  </a:lnTo>
                  <a:lnTo>
                    <a:pt x="3464" y="72634"/>
                  </a:lnTo>
                  <a:lnTo>
                    <a:pt x="1128" y="84315"/>
                  </a:lnTo>
                  <a:lnTo>
                    <a:pt x="0" y="96680"/>
                  </a:lnTo>
                  <a:lnTo>
                    <a:pt x="24" y="109553"/>
                  </a:lnTo>
                  <a:lnTo>
                    <a:pt x="1174" y="122789"/>
                  </a:lnTo>
                  <a:lnTo>
                    <a:pt x="3541" y="136280"/>
                  </a:lnTo>
                  <a:lnTo>
                    <a:pt x="7063" y="149943"/>
                  </a:lnTo>
                  <a:lnTo>
                    <a:pt x="11716" y="163558"/>
                  </a:lnTo>
                  <a:lnTo>
                    <a:pt x="17588" y="176780"/>
                  </a:lnTo>
                  <a:lnTo>
                    <a:pt x="24617" y="189443"/>
                  </a:lnTo>
                  <a:lnTo>
                    <a:pt x="32777" y="201234"/>
                  </a:lnTo>
                  <a:lnTo>
                    <a:pt x="42157" y="211628"/>
                  </a:lnTo>
                  <a:lnTo>
                    <a:pt x="52686" y="220460"/>
                  </a:lnTo>
                  <a:lnTo>
                    <a:pt x="64009" y="227561"/>
                  </a:lnTo>
                  <a:lnTo>
                    <a:pt x="75601" y="232590"/>
                  </a:lnTo>
                  <a:lnTo>
                    <a:pt x="87138" y="235565"/>
                  </a:lnTo>
                  <a:lnTo>
                    <a:pt x="98492" y="236785"/>
                  </a:lnTo>
                  <a:lnTo>
                    <a:pt x="109649" y="236633"/>
                  </a:lnTo>
                  <a:lnTo>
                    <a:pt x="120622" y="235467"/>
                  </a:lnTo>
                  <a:lnTo>
                    <a:pt x="130993" y="233731"/>
                  </a:lnTo>
                  <a:lnTo>
                    <a:pt x="140930" y="231780"/>
                  </a:lnTo>
                  <a:lnTo>
                    <a:pt x="151304" y="229452"/>
                  </a:lnTo>
                  <a:lnTo>
                    <a:pt x="163779" y="22639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34568" y="2937756"/>
              <a:ext cx="182366" cy="189208"/>
            </a:xfrm>
            <a:custGeom>
              <a:avLst/>
              <a:gdLst/>
              <a:ahLst/>
              <a:cxnLst/>
              <a:rect l="0" t="0" r="0" b="0"/>
              <a:pathLst>
                <a:path w="182366" h="189208">
                  <a:moveTo>
                    <a:pt x="13909" y="31280"/>
                  </a:moveTo>
                  <a:lnTo>
                    <a:pt x="11108" y="40148"/>
                  </a:lnTo>
                  <a:lnTo>
                    <a:pt x="9606" y="49135"/>
                  </a:lnTo>
                  <a:lnTo>
                    <a:pt x="9296" y="59131"/>
                  </a:lnTo>
                  <a:lnTo>
                    <a:pt x="9802" y="70111"/>
                  </a:lnTo>
                  <a:lnTo>
                    <a:pt x="10622" y="81923"/>
                  </a:lnTo>
                  <a:lnTo>
                    <a:pt x="11438" y="94386"/>
                  </a:lnTo>
                  <a:lnTo>
                    <a:pt x="12121" y="107496"/>
                  </a:lnTo>
                  <a:lnTo>
                    <a:pt x="12648" y="121425"/>
                  </a:lnTo>
                  <a:lnTo>
                    <a:pt x="13022" y="136157"/>
                  </a:lnTo>
                  <a:lnTo>
                    <a:pt x="12845" y="149990"/>
                  </a:lnTo>
                  <a:lnTo>
                    <a:pt x="11331" y="158296"/>
                  </a:lnTo>
                  <a:lnTo>
                    <a:pt x="8626" y="158807"/>
                  </a:lnTo>
                  <a:lnTo>
                    <a:pt x="5564" y="154031"/>
                  </a:lnTo>
                  <a:lnTo>
                    <a:pt x="2737" y="145995"/>
                  </a:lnTo>
                  <a:lnTo>
                    <a:pt x="797" y="135890"/>
                  </a:lnTo>
                  <a:lnTo>
                    <a:pt x="0" y="124444"/>
                  </a:lnTo>
                  <a:lnTo>
                    <a:pt x="124" y="112119"/>
                  </a:lnTo>
                  <a:lnTo>
                    <a:pt x="671" y="99217"/>
                  </a:lnTo>
                  <a:lnTo>
                    <a:pt x="1307" y="85938"/>
                  </a:lnTo>
                  <a:lnTo>
                    <a:pt x="2209" y="72574"/>
                  </a:lnTo>
                  <a:lnTo>
                    <a:pt x="3946" y="59517"/>
                  </a:lnTo>
                  <a:lnTo>
                    <a:pt x="6785" y="46963"/>
                  </a:lnTo>
                  <a:lnTo>
                    <a:pt x="10845" y="35244"/>
                  </a:lnTo>
                  <a:lnTo>
                    <a:pt x="16252" y="24898"/>
                  </a:lnTo>
                  <a:lnTo>
                    <a:pt x="22932" y="16097"/>
                  </a:lnTo>
                  <a:lnTo>
                    <a:pt x="30673" y="9018"/>
                  </a:lnTo>
                  <a:lnTo>
                    <a:pt x="39231" y="4003"/>
                  </a:lnTo>
                  <a:lnTo>
                    <a:pt x="48392" y="1042"/>
                  </a:lnTo>
                  <a:lnTo>
                    <a:pt x="57981" y="0"/>
                  </a:lnTo>
                  <a:lnTo>
                    <a:pt x="67869" y="805"/>
                  </a:lnTo>
                  <a:lnTo>
                    <a:pt x="77960" y="3236"/>
                  </a:lnTo>
                  <a:lnTo>
                    <a:pt x="88024" y="7137"/>
                  </a:lnTo>
                  <a:lnTo>
                    <a:pt x="97708" y="12495"/>
                  </a:lnTo>
                  <a:lnTo>
                    <a:pt x="106851" y="19171"/>
                  </a:lnTo>
                  <a:lnTo>
                    <a:pt x="115466" y="26923"/>
                  </a:lnTo>
                  <a:lnTo>
                    <a:pt x="123639" y="35496"/>
                  </a:lnTo>
                  <a:lnTo>
                    <a:pt x="131468" y="44674"/>
                  </a:lnTo>
                  <a:lnTo>
                    <a:pt x="138878" y="54447"/>
                  </a:lnTo>
                  <a:lnTo>
                    <a:pt x="145637" y="64991"/>
                  </a:lnTo>
                  <a:lnTo>
                    <a:pt x="151666" y="76346"/>
                  </a:lnTo>
                  <a:lnTo>
                    <a:pt x="157039" y="88412"/>
                  </a:lnTo>
                  <a:lnTo>
                    <a:pt x="161881" y="101043"/>
                  </a:lnTo>
                  <a:lnTo>
                    <a:pt x="166320" y="114089"/>
                  </a:lnTo>
                  <a:lnTo>
                    <a:pt x="170316" y="127209"/>
                  </a:lnTo>
                  <a:lnTo>
                    <a:pt x="174053" y="141373"/>
                  </a:lnTo>
                  <a:lnTo>
                    <a:pt x="177863" y="160061"/>
                  </a:lnTo>
                  <a:lnTo>
                    <a:pt x="182365" y="18920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60171" y="2600538"/>
              <a:ext cx="19933" cy="515898"/>
            </a:xfrm>
            <a:custGeom>
              <a:avLst/>
              <a:gdLst/>
              <a:ahLst/>
              <a:cxnLst/>
              <a:rect l="0" t="0" r="0" b="0"/>
              <a:pathLst>
                <a:path w="19933" h="515898">
                  <a:moveTo>
                    <a:pt x="19932" y="0"/>
                  </a:moveTo>
                  <a:lnTo>
                    <a:pt x="17066" y="8936"/>
                  </a:lnTo>
                  <a:lnTo>
                    <a:pt x="14923" y="18563"/>
                  </a:lnTo>
                  <a:lnTo>
                    <a:pt x="13316" y="29850"/>
                  </a:lnTo>
                  <a:lnTo>
                    <a:pt x="11962" y="42518"/>
                  </a:lnTo>
                  <a:lnTo>
                    <a:pt x="10466" y="55997"/>
                  </a:lnTo>
                  <a:lnTo>
                    <a:pt x="8619" y="69869"/>
                  </a:lnTo>
                  <a:lnTo>
                    <a:pt x="6552" y="83905"/>
                  </a:lnTo>
                  <a:lnTo>
                    <a:pt x="4620" y="97996"/>
                  </a:lnTo>
                  <a:lnTo>
                    <a:pt x="3024" y="112102"/>
                  </a:lnTo>
                  <a:lnTo>
                    <a:pt x="1801" y="126369"/>
                  </a:lnTo>
                  <a:lnTo>
                    <a:pt x="905" y="141099"/>
                  </a:lnTo>
                  <a:lnTo>
                    <a:pt x="271" y="156418"/>
                  </a:lnTo>
                  <a:lnTo>
                    <a:pt x="0" y="172132"/>
                  </a:lnTo>
                  <a:lnTo>
                    <a:pt x="342" y="187835"/>
                  </a:lnTo>
                  <a:lnTo>
                    <a:pt x="1382" y="203287"/>
                  </a:lnTo>
                  <a:lnTo>
                    <a:pt x="2893" y="218425"/>
                  </a:lnTo>
                  <a:lnTo>
                    <a:pt x="4445" y="233276"/>
                  </a:lnTo>
                  <a:lnTo>
                    <a:pt x="5784" y="247896"/>
                  </a:lnTo>
                  <a:lnTo>
                    <a:pt x="6833" y="262341"/>
                  </a:lnTo>
                  <a:lnTo>
                    <a:pt x="7612" y="276660"/>
                  </a:lnTo>
                  <a:lnTo>
                    <a:pt x="8172" y="290900"/>
                  </a:lnTo>
                  <a:lnTo>
                    <a:pt x="8564" y="305414"/>
                  </a:lnTo>
                  <a:lnTo>
                    <a:pt x="8834" y="320836"/>
                  </a:lnTo>
                  <a:lnTo>
                    <a:pt x="9020" y="337436"/>
                  </a:lnTo>
                  <a:lnTo>
                    <a:pt x="9146" y="354992"/>
                  </a:lnTo>
                  <a:lnTo>
                    <a:pt x="9230" y="373001"/>
                  </a:lnTo>
                  <a:lnTo>
                    <a:pt x="9288" y="391111"/>
                  </a:lnTo>
                  <a:lnTo>
                    <a:pt x="9327" y="409000"/>
                  </a:lnTo>
                  <a:lnTo>
                    <a:pt x="9352" y="426310"/>
                  </a:lnTo>
                  <a:lnTo>
                    <a:pt x="9369" y="442898"/>
                  </a:lnTo>
                  <a:lnTo>
                    <a:pt x="9381" y="458406"/>
                  </a:lnTo>
                  <a:lnTo>
                    <a:pt x="9390" y="473786"/>
                  </a:lnTo>
                  <a:lnTo>
                    <a:pt x="9397" y="491507"/>
                  </a:lnTo>
                  <a:lnTo>
                    <a:pt x="9404" y="51589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48477" y="2768994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42114"/>
                  </a:moveTo>
                  <a:lnTo>
                    <a:pt x="383485" y="36314"/>
                  </a:lnTo>
                  <a:lnTo>
                    <a:pt x="376000" y="31389"/>
                  </a:lnTo>
                  <a:lnTo>
                    <a:pt x="366307" y="26891"/>
                  </a:lnTo>
                  <a:lnTo>
                    <a:pt x="354474" y="22844"/>
                  </a:lnTo>
                  <a:lnTo>
                    <a:pt x="340546" y="19478"/>
                  </a:lnTo>
                  <a:lnTo>
                    <a:pt x="324766" y="16865"/>
                  </a:lnTo>
                  <a:lnTo>
                    <a:pt x="307493" y="14766"/>
                  </a:lnTo>
                  <a:lnTo>
                    <a:pt x="289093" y="12738"/>
                  </a:lnTo>
                  <a:lnTo>
                    <a:pt x="269882" y="10524"/>
                  </a:lnTo>
                  <a:lnTo>
                    <a:pt x="250428" y="8204"/>
                  </a:lnTo>
                  <a:lnTo>
                    <a:pt x="231522" y="6099"/>
                  </a:lnTo>
                  <a:lnTo>
                    <a:pt x="213535" y="4387"/>
                  </a:lnTo>
                  <a:lnTo>
                    <a:pt x="196000" y="3085"/>
                  </a:lnTo>
                  <a:lnTo>
                    <a:pt x="177852" y="2136"/>
                  </a:lnTo>
                  <a:lnTo>
                    <a:pt x="158532" y="1463"/>
                  </a:lnTo>
                  <a:lnTo>
                    <a:pt x="138298" y="995"/>
                  </a:lnTo>
                  <a:lnTo>
                    <a:pt x="117935" y="673"/>
                  </a:lnTo>
                  <a:lnTo>
                    <a:pt x="97951" y="454"/>
                  </a:lnTo>
                  <a:lnTo>
                    <a:pt x="78866" y="304"/>
                  </a:lnTo>
                  <a:lnTo>
                    <a:pt x="59289" y="188"/>
                  </a:lnTo>
                  <a:lnTo>
                    <a:pt x="35268" y="9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84182" y="2883837"/>
              <a:ext cx="186822" cy="195859"/>
            </a:xfrm>
            <a:custGeom>
              <a:avLst/>
              <a:gdLst/>
              <a:ahLst/>
              <a:cxnLst/>
              <a:rect l="0" t="0" r="0" b="0"/>
              <a:pathLst>
                <a:path w="186822" h="195859">
                  <a:moveTo>
                    <a:pt x="53849" y="95727"/>
                  </a:moveTo>
                  <a:lnTo>
                    <a:pt x="65584" y="98594"/>
                  </a:lnTo>
                  <a:lnTo>
                    <a:pt x="76713" y="100736"/>
                  </a:lnTo>
                  <a:lnTo>
                    <a:pt x="88311" y="102330"/>
                  </a:lnTo>
                  <a:lnTo>
                    <a:pt x="100472" y="103165"/>
                  </a:lnTo>
                  <a:lnTo>
                    <a:pt x="113132" y="102717"/>
                  </a:lnTo>
                  <a:lnTo>
                    <a:pt x="126179" y="100803"/>
                  </a:lnTo>
                  <a:lnTo>
                    <a:pt x="139186" y="97394"/>
                  </a:lnTo>
                  <a:lnTo>
                    <a:pt x="151454" y="92437"/>
                  </a:lnTo>
                  <a:lnTo>
                    <a:pt x="162649" y="86065"/>
                  </a:lnTo>
                  <a:lnTo>
                    <a:pt x="172299" y="78534"/>
                  </a:lnTo>
                  <a:lnTo>
                    <a:pt x="179651" y="70116"/>
                  </a:lnTo>
                  <a:lnTo>
                    <a:pt x="184508" y="61056"/>
                  </a:lnTo>
                  <a:lnTo>
                    <a:pt x="186821" y="51703"/>
                  </a:lnTo>
                  <a:lnTo>
                    <a:pt x="186418" y="42506"/>
                  </a:lnTo>
                  <a:lnTo>
                    <a:pt x="183484" y="33697"/>
                  </a:lnTo>
                  <a:lnTo>
                    <a:pt x="178450" y="25478"/>
                  </a:lnTo>
                  <a:lnTo>
                    <a:pt x="171800" y="18103"/>
                  </a:lnTo>
                  <a:lnTo>
                    <a:pt x="163964" y="11633"/>
                  </a:lnTo>
                  <a:lnTo>
                    <a:pt x="155284" y="6288"/>
                  </a:lnTo>
                  <a:lnTo>
                    <a:pt x="146014" y="2520"/>
                  </a:lnTo>
                  <a:lnTo>
                    <a:pt x="136341" y="435"/>
                  </a:lnTo>
                  <a:lnTo>
                    <a:pt x="126560" y="0"/>
                  </a:lnTo>
                  <a:lnTo>
                    <a:pt x="117065" y="1220"/>
                  </a:lnTo>
                  <a:lnTo>
                    <a:pt x="108044" y="3928"/>
                  </a:lnTo>
                  <a:lnTo>
                    <a:pt x="99341" y="7846"/>
                  </a:lnTo>
                  <a:lnTo>
                    <a:pt x="90577" y="12685"/>
                  </a:lnTo>
                  <a:lnTo>
                    <a:pt x="81533" y="18194"/>
                  </a:lnTo>
                  <a:lnTo>
                    <a:pt x="72322" y="24178"/>
                  </a:lnTo>
                  <a:lnTo>
                    <a:pt x="63285" y="30494"/>
                  </a:lnTo>
                  <a:lnTo>
                    <a:pt x="54610" y="37037"/>
                  </a:lnTo>
                  <a:lnTo>
                    <a:pt x="46327" y="43735"/>
                  </a:lnTo>
                  <a:lnTo>
                    <a:pt x="38385" y="50539"/>
                  </a:lnTo>
                  <a:lnTo>
                    <a:pt x="30715" y="57418"/>
                  </a:lnTo>
                  <a:lnTo>
                    <a:pt x="23412" y="64514"/>
                  </a:lnTo>
                  <a:lnTo>
                    <a:pt x="16727" y="72116"/>
                  </a:lnTo>
                  <a:lnTo>
                    <a:pt x="10756" y="80350"/>
                  </a:lnTo>
                  <a:lnTo>
                    <a:pt x="5763" y="89339"/>
                  </a:lnTo>
                  <a:lnTo>
                    <a:pt x="2239" y="99283"/>
                  </a:lnTo>
                  <a:lnTo>
                    <a:pt x="321" y="110194"/>
                  </a:lnTo>
                  <a:lnTo>
                    <a:pt x="0" y="121776"/>
                  </a:lnTo>
                  <a:lnTo>
                    <a:pt x="1298" y="133542"/>
                  </a:lnTo>
                  <a:lnTo>
                    <a:pt x="4062" y="145185"/>
                  </a:lnTo>
                  <a:lnTo>
                    <a:pt x="8189" y="156271"/>
                  </a:lnTo>
                  <a:lnTo>
                    <a:pt x="13698" y="166184"/>
                  </a:lnTo>
                  <a:lnTo>
                    <a:pt x="20481" y="174694"/>
                  </a:lnTo>
                  <a:lnTo>
                    <a:pt x="28474" y="181746"/>
                  </a:lnTo>
                  <a:lnTo>
                    <a:pt x="37741" y="187275"/>
                  </a:lnTo>
                  <a:lnTo>
                    <a:pt x="48194" y="191399"/>
                  </a:lnTo>
                  <a:lnTo>
                    <a:pt x="59467" y="194205"/>
                  </a:lnTo>
                  <a:lnTo>
                    <a:pt x="71026" y="195656"/>
                  </a:lnTo>
                  <a:lnTo>
                    <a:pt x="82538" y="195858"/>
                  </a:lnTo>
                  <a:lnTo>
                    <a:pt x="93878" y="195031"/>
                  </a:lnTo>
                  <a:lnTo>
                    <a:pt x="105025" y="193413"/>
                  </a:lnTo>
                  <a:lnTo>
                    <a:pt x="115991" y="191222"/>
                  </a:lnTo>
                  <a:lnTo>
                    <a:pt x="126358" y="188775"/>
                  </a:lnTo>
                  <a:lnTo>
                    <a:pt x="136290" y="186262"/>
                  </a:lnTo>
                  <a:lnTo>
                    <a:pt x="146662" y="183467"/>
                  </a:lnTo>
                  <a:lnTo>
                    <a:pt x="159134" y="1799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06487" y="2932256"/>
              <a:ext cx="174523" cy="163123"/>
            </a:xfrm>
            <a:custGeom>
              <a:avLst/>
              <a:gdLst/>
              <a:ahLst/>
              <a:cxnLst/>
              <a:rect l="0" t="0" r="0" b="0"/>
              <a:pathLst>
                <a:path w="174523" h="163123">
                  <a:moveTo>
                    <a:pt x="0" y="26251"/>
                  </a:moveTo>
                  <a:lnTo>
                    <a:pt x="3001" y="35053"/>
                  </a:lnTo>
                  <a:lnTo>
                    <a:pt x="6424" y="43399"/>
                  </a:lnTo>
                  <a:lnTo>
                    <a:pt x="10616" y="52103"/>
                  </a:lnTo>
                  <a:lnTo>
                    <a:pt x="15343" y="61397"/>
                  </a:lnTo>
                  <a:lnTo>
                    <a:pt x="20176" y="71540"/>
                  </a:lnTo>
                  <a:lnTo>
                    <a:pt x="24852" y="82580"/>
                  </a:lnTo>
                  <a:lnTo>
                    <a:pt x="29289" y="94247"/>
                  </a:lnTo>
                  <a:lnTo>
                    <a:pt x="33490" y="106069"/>
                  </a:lnTo>
                  <a:lnTo>
                    <a:pt x="37476" y="117740"/>
                  </a:lnTo>
                  <a:lnTo>
                    <a:pt x="40479" y="128450"/>
                  </a:lnTo>
                  <a:lnTo>
                    <a:pt x="40835" y="135545"/>
                  </a:lnTo>
                  <a:lnTo>
                    <a:pt x="38575" y="136945"/>
                  </a:lnTo>
                  <a:lnTo>
                    <a:pt x="35339" y="133625"/>
                  </a:lnTo>
                  <a:lnTo>
                    <a:pt x="32012" y="126915"/>
                  </a:lnTo>
                  <a:lnTo>
                    <a:pt x="29102" y="117847"/>
                  </a:lnTo>
                  <a:lnTo>
                    <a:pt x="26798" y="107163"/>
                  </a:lnTo>
                  <a:lnTo>
                    <a:pt x="25245" y="95381"/>
                  </a:lnTo>
                  <a:lnTo>
                    <a:pt x="24648" y="82857"/>
                  </a:lnTo>
                  <a:lnTo>
                    <a:pt x="25029" y="69837"/>
                  </a:lnTo>
                  <a:lnTo>
                    <a:pt x="26420" y="56650"/>
                  </a:lnTo>
                  <a:lnTo>
                    <a:pt x="28949" y="43714"/>
                  </a:lnTo>
                  <a:lnTo>
                    <a:pt x="32584" y="31250"/>
                  </a:lnTo>
                  <a:lnTo>
                    <a:pt x="37482" y="19932"/>
                  </a:lnTo>
                  <a:lnTo>
                    <a:pt x="44051" y="10919"/>
                  </a:lnTo>
                  <a:lnTo>
                    <a:pt x="52356" y="4644"/>
                  </a:lnTo>
                  <a:lnTo>
                    <a:pt x="62018" y="1059"/>
                  </a:lnTo>
                  <a:lnTo>
                    <a:pt x="72412" y="0"/>
                  </a:lnTo>
                  <a:lnTo>
                    <a:pt x="83100" y="1105"/>
                  </a:lnTo>
                  <a:lnTo>
                    <a:pt x="93697" y="4080"/>
                  </a:lnTo>
                  <a:lnTo>
                    <a:pt x="103805" y="8800"/>
                  </a:lnTo>
                  <a:lnTo>
                    <a:pt x="113266" y="15045"/>
                  </a:lnTo>
                  <a:lnTo>
                    <a:pt x="122109" y="22676"/>
                  </a:lnTo>
                  <a:lnTo>
                    <a:pt x="130443" y="31698"/>
                  </a:lnTo>
                  <a:lnTo>
                    <a:pt x="138383" y="41987"/>
                  </a:lnTo>
                  <a:lnTo>
                    <a:pt x="145869" y="53149"/>
                  </a:lnTo>
                  <a:lnTo>
                    <a:pt x="152679" y="64633"/>
                  </a:lnTo>
                  <a:lnTo>
                    <a:pt x="158739" y="76102"/>
                  </a:lnTo>
                  <a:lnTo>
                    <a:pt x="163961" y="87581"/>
                  </a:lnTo>
                  <a:lnTo>
                    <a:pt x="168172" y="99354"/>
                  </a:lnTo>
                  <a:lnTo>
                    <a:pt x="171368" y="111554"/>
                  </a:lnTo>
                  <a:lnTo>
                    <a:pt x="173508" y="123573"/>
                  </a:lnTo>
                  <a:lnTo>
                    <a:pt x="174522" y="135324"/>
                  </a:lnTo>
                  <a:lnTo>
                    <a:pt x="173384" y="147844"/>
                  </a:lnTo>
                  <a:lnTo>
                    <a:pt x="168456" y="16312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50736" y="2925907"/>
              <a:ext cx="124249" cy="171200"/>
            </a:xfrm>
            <a:custGeom>
              <a:avLst/>
              <a:gdLst/>
              <a:ahLst/>
              <a:cxnLst/>
              <a:rect l="0" t="0" r="0" b="0"/>
              <a:pathLst>
                <a:path w="124249" h="171200">
                  <a:moveTo>
                    <a:pt x="103191" y="11543"/>
                  </a:moveTo>
                  <a:lnTo>
                    <a:pt x="97123" y="5877"/>
                  </a:lnTo>
                  <a:lnTo>
                    <a:pt x="89637" y="2233"/>
                  </a:lnTo>
                  <a:lnTo>
                    <a:pt x="79962" y="328"/>
                  </a:lnTo>
                  <a:lnTo>
                    <a:pt x="68821" y="0"/>
                  </a:lnTo>
                  <a:lnTo>
                    <a:pt x="57486" y="1267"/>
                  </a:lnTo>
                  <a:lnTo>
                    <a:pt x="46719" y="4001"/>
                  </a:lnTo>
                  <a:lnTo>
                    <a:pt x="36749" y="8267"/>
                  </a:lnTo>
                  <a:lnTo>
                    <a:pt x="27534" y="14399"/>
                  </a:lnTo>
                  <a:lnTo>
                    <a:pt x="18952" y="22415"/>
                  </a:lnTo>
                  <a:lnTo>
                    <a:pt x="11344" y="32219"/>
                  </a:lnTo>
                  <a:lnTo>
                    <a:pt x="5504" y="43773"/>
                  </a:lnTo>
                  <a:lnTo>
                    <a:pt x="1725" y="56875"/>
                  </a:lnTo>
                  <a:lnTo>
                    <a:pt x="0" y="71061"/>
                  </a:lnTo>
                  <a:lnTo>
                    <a:pt x="278" y="85721"/>
                  </a:lnTo>
                  <a:lnTo>
                    <a:pt x="2323" y="100452"/>
                  </a:lnTo>
                  <a:lnTo>
                    <a:pt x="5949" y="114594"/>
                  </a:lnTo>
                  <a:lnTo>
                    <a:pt x="11115" y="127180"/>
                  </a:lnTo>
                  <a:lnTo>
                    <a:pt x="17659" y="137824"/>
                  </a:lnTo>
                  <a:lnTo>
                    <a:pt x="25321" y="146648"/>
                  </a:lnTo>
                  <a:lnTo>
                    <a:pt x="33833" y="153981"/>
                  </a:lnTo>
                  <a:lnTo>
                    <a:pt x="42965" y="160170"/>
                  </a:lnTo>
                  <a:lnTo>
                    <a:pt x="52537" y="165195"/>
                  </a:lnTo>
                  <a:lnTo>
                    <a:pt x="62415" y="168682"/>
                  </a:lnTo>
                  <a:lnTo>
                    <a:pt x="72494" y="170555"/>
                  </a:lnTo>
                  <a:lnTo>
                    <a:pt x="82446" y="171169"/>
                  </a:lnTo>
                  <a:lnTo>
                    <a:pt x="92791" y="171199"/>
                  </a:lnTo>
                  <a:lnTo>
                    <a:pt x="105553" y="170650"/>
                  </a:lnTo>
                  <a:lnTo>
                    <a:pt x="124248" y="16947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17098" y="2901833"/>
              <a:ext cx="178986" cy="225131"/>
            </a:xfrm>
            <a:custGeom>
              <a:avLst/>
              <a:gdLst/>
              <a:ahLst/>
              <a:cxnLst/>
              <a:rect l="0" t="0" r="0" b="0"/>
              <a:pathLst>
                <a:path w="178986" h="225131">
                  <a:moveTo>
                    <a:pt x="0" y="109317"/>
                  </a:moveTo>
                  <a:lnTo>
                    <a:pt x="8868" y="106450"/>
                  </a:lnTo>
                  <a:lnTo>
                    <a:pt x="17855" y="104308"/>
                  </a:lnTo>
                  <a:lnTo>
                    <a:pt x="27846" y="102701"/>
                  </a:lnTo>
                  <a:lnTo>
                    <a:pt x="38654" y="101347"/>
                  </a:lnTo>
                  <a:lnTo>
                    <a:pt x="49817" y="99850"/>
                  </a:lnTo>
                  <a:lnTo>
                    <a:pt x="61022" y="97999"/>
                  </a:lnTo>
                  <a:lnTo>
                    <a:pt x="72134" y="95759"/>
                  </a:lnTo>
                  <a:lnTo>
                    <a:pt x="83118" y="93179"/>
                  </a:lnTo>
                  <a:lnTo>
                    <a:pt x="93985" y="90325"/>
                  </a:lnTo>
                  <a:lnTo>
                    <a:pt x="104754" y="87103"/>
                  </a:lnTo>
                  <a:lnTo>
                    <a:pt x="115452" y="83262"/>
                  </a:lnTo>
                  <a:lnTo>
                    <a:pt x="126079" y="78706"/>
                  </a:lnTo>
                  <a:lnTo>
                    <a:pt x="135996" y="73172"/>
                  </a:lnTo>
                  <a:lnTo>
                    <a:pt x="143986" y="66168"/>
                  </a:lnTo>
                  <a:lnTo>
                    <a:pt x="149533" y="57572"/>
                  </a:lnTo>
                  <a:lnTo>
                    <a:pt x="152611" y="47884"/>
                  </a:lnTo>
                  <a:lnTo>
                    <a:pt x="153322" y="38003"/>
                  </a:lnTo>
                  <a:lnTo>
                    <a:pt x="151975" y="28483"/>
                  </a:lnTo>
                  <a:lnTo>
                    <a:pt x="148667" y="19824"/>
                  </a:lnTo>
                  <a:lnTo>
                    <a:pt x="143189" y="12620"/>
                  </a:lnTo>
                  <a:lnTo>
                    <a:pt x="135622" y="7046"/>
                  </a:lnTo>
                  <a:lnTo>
                    <a:pt x="126290" y="3101"/>
                  </a:lnTo>
                  <a:lnTo>
                    <a:pt x="115586" y="805"/>
                  </a:lnTo>
                  <a:lnTo>
                    <a:pt x="103878" y="0"/>
                  </a:lnTo>
                  <a:lnTo>
                    <a:pt x="91781" y="575"/>
                  </a:lnTo>
                  <a:lnTo>
                    <a:pt x="80127" y="2547"/>
                  </a:lnTo>
                  <a:lnTo>
                    <a:pt x="69336" y="5809"/>
                  </a:lnTo>
                  <a:lnTo>
                    <a:pt x="59619" y="10625"/>
                  </a:lnTo>
                  <a:lnTo>
                    <a:pt x="51156" y="17670"/>
                  </a:lnTo>
                  <a:lnTo>
                    <a:pt x="43917" y="27110"/>
                  </a:lnTo>
                  <a:lnTo>
                    <a:pt x="38036" y="38347"/>
                  </a:lnTo>
                  <a:lnTo>
                    <a:pt x="33901" y="50338"/>
                  </a:lnTo>
                  <a:lnTo>
                    <a:pt x="31557" y="62403"/>
                  </a:lnTo>
                  <a:lnTo>
                    <a:pt x="30606" y="74415"/>
                  </a:lnTo>
                  <a:lnTo>
                    <a:pt x="30415" y="86613"/>
                  </a:lnTo>
                  <a:lnTo>
                    <a:pt x="30549" y="99143"/>
                  </a:lnTo>
                  <a:lnTo>
                    <a:pt x="31111" y="111863"/>
                  </a:lnTo>
                  <a:lnTo>
                    <a:pt x="32618" y="124416"/>
                  </a:lnTo>
                  <a:lnTo>
                    <a:pt x="35298" y="136602"/>
                  </a:lnTo>
                  <a:lnTo>
                    <a:pt x="39082" y="148228"/>
                  </a:lnTo>
                  <a:lnTo>
                    <a:pt x="43771" y="159037"/>
                  </a:lnTo>
                  <a:lnTo>
                    <a:pt x="49156" y="168967"/>
                  </a:lnTo>
                  <a:lnTo>
                    <a:pt x="55213" y="177957"/>
                  </a:lnTo>
                  <a:lnTo>
                    <a:pt x="62103" y="185857"/>
                  </a:lnTo>
                  <a:lnTo>
                    <a:pt x="69852" y="192692"/>
                  </a:lnTo>
                  <a:lnTo>
                    <a:pt x="78511" y="198623"/>
                  </a:lnTo>
                  <a:lnTo>
                    <a:pt x="88234" y="203849"/>
                  </a:lnTo>
                  <a:lnTo>
                    <a:pt x="98996" y="208549"/>
                  </a:lnTo>
                  <a:lnTo>
                    <a:pt x="110608" y="212721"/>
                  </a:lnTo>
                  <a:lnTo>
                    <a:pt x="124260" y="216597"/>
                  </a:lnTo>
                  <a:lnTo>
                    <a:pt x="144502" y="220520"/>
                  </a:lnTo>
                  <a:lnTo>
                    <a:pt x="178985" y="22513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42822" y="2949575"/>
              <a:ext cx="227044" cy="220239"/>
            </a:xfrm>
            <a:custGeom>
              <a:avLst/>
              <a:gdLst/>
              <a:ahLst/>
              <a:cxnLst/>
              <a:rect l="0" t="0" r="0" b="0"/>
              <a:pathLst>
                <a:path w="227044" h="220239">
                  <a:moveTo>
                    <a:pt x="132287" y="93160"/>
                  </a:moveTo>
                  <a:lnTo>
                    <a:pt x="129353" y="81492"/>
                  </a:lnTo>
                  <a:lnTo>
                    <a:pt x="126570" y="71003"/>
                  </a:lnTo>
                  <a:lnTo>
                    <a:pt x="123666" y="60706"/>
                  </a:lnTo>
                  <a:lnTo>
                    <a:pt x="120453" y="50578"/>
                  </a:lnTo>
                  <a:lnTo>
                    <a:pt x="116640" y="40882"/>
                  </a:lnTo>
                  <a:lnTo>
                    <a:pt x="112118" y="31751"/>
                  </a:lnTo>
                  <a:lnTo>
                    <a:pt x="106781" y="23321"/>
                  </a:lnTo>
                  <a:lnTo>
                    <a:pt x="100445" y="15807"/>
                  </a:lnTo>
                  <a:lnTo>
                    <a:pt x="93108" y="9251"/>
                  </a:lnTo>
                  <a:lnTo>
                    <a:pt x="84910" y="4018"/>
                  </a:lnTo>
                  <a:lnTo>
                    <a:pt x="76036" y="858"/>
                  </a:lnTo>
                  <a:lnTo>
                    <a:pt x="66665" y="0"/>
                  </a:lnTo>
                  <a:lnTo>
                    <a:pt x="57104" y="1372"/>
                  </a:lnTo>
                  <a:lnTo>
                    <a:pt x="47765" y="4877"/>
                  </a:lnTo>
                  <a:lnTo>
                    <a:pt x="38862" y="10238"/>
                  </a:lnTo>
                  <a:lnTo>
                    <a:pt x="30580" y="17243"/>
                  </a:lnTo>
                  <a:lnTo>
                    <a:pt x="23162" y="25830"/>
                  </a:lnTo>
                  <a:lnTo>
                    <a:pt x="16659" y="35829"/>
                  </a:lnTo>
                  <a:lnTo>
                    <a:pt x="11123" y="47133"/>
                  </a:lnTo>
                  <a:lnTo>
                    <a:pt x="6693" y="59776"/>
                  </a:lnTo>
                  <a:lnTo>
                    <a:pt x="3346" y="73649"/>
                  </a:lnTo>
                  <a:lnTo>
                    <a:pt x="1081" y="88371"/>
                  </a:lnTo>
                  <a:lnTo>
                    <a:pt x="0" y="103399"/>
                  </a:lnTo>
                  <a:lnTo>
                    <a:pt x="54" y="118390"/>
                  </a:lnTo>
                  <a:lnTo>
                    <a:pt x="1226" y="133048"/>
                  </a:lnTo>
                  <a:lnTo>
                    <a:pt x="3607" y="147044"/>
                  </a:lnTo>
                  <a:lnTo>
                    <a:pt x="7134" y="160272"/>
                  </a:lnTo>
                  <a:lnTo>
                    <a:pt x="11619" y="172799"/>
                  </a:lnTo>
                  <a:lnTo>
                    <a:pt x="16846" y="184760"/>
                  </a:lnTo>
                  <a:lnTo>
                    <a:pt x="22621" y="196270"/>
                  </a:lnTo>
                  <a:lnTo>
                    <a:pt x="28785" y="206628"/>
                  </a:lnTo>
                  <a:lnTo>
                    <a:pt x="35221" y="214390"/>
                  </a:lnTo>
                  <a:lnTo>
                    <a:pt x="41846" y="218965"/>
                  </a:lnTo>
                  <a:lnTo>
                    <a:pt x="48599" y="220238"/>
                  </a:lnTo>
                  <a:lnTo>
                    <a:pt x="55439" y="218134"/>
                  </a:lnTo>
                  <a:lnTo>
                    <a:pt x="62334" y="212979"/>
                  </a:lnTo>
                  <a:lnTo>
                    <a:pt x="69100" y="205503"/>
                  </a:lnTo>
                  <a:lnTo>
                    <a:pt x="75417" y="196609"/>
                  </a:lnTo>
                  <a:lnTo>
                    <a:pt x="81143" y="186933"/>
                  </a:lnTo>
                  <a:lnTo>
                    <a:pt x="86140" y="176681"/>
                  </a:lnTo>
                  <a:lnTo>
                    <a:pt x="90198" y="165742"/>
                  </a:lnTo>
                  <a:lnTo>
                    <a:pt x="93306" y="154115"/>
                  </a:lnTo>
                  <a:lnTo>
                    <a:pt x="95940" y="142872"/>
                  </a:lnTo>
                  <a:lnTo>
                    <a:pt x="99618" y="134167"/>
                  </a:lnTo>
                  <a:lnTo>
                    <a:pt x="105425" y="130220"/>
                  </a:lnTo>
                  <a:lnTo>
                    <a:pt x="112053" y="131624"/>
                  </a:lnTo>
                  <a:lnTo>
                    <a:pt x="118108" y="136165"/>
                  </a:lnTo>
                  <a:lnTo>
                    <a:pt x="123768" y="142208"/>
                  </a:lnTo>
                  <a:lnTo>
                    <a:pt x="129436" y="148919"/>
                  </a:lnTo>
                  <a:lnTo>
                    <a:pt x="135311" y="155903"/>
                  </a:lnTo>
                  <a:lnTo>
                    <a:pt x="141444" y="162983"/>
                  </a:lnTo>
                  <a:lnTo>
                    <a:pt x="147820" y="170075"/>
                  </a:lnTo>
                  <a:lnTo>
                    <a:pt x="154719" y="176824"/>
                  </a:lnTo>
                  <a:lnTo>
                    <a:pt x="162709" y="182606"/>
                  </a:lnTo>
                  <a:lnTo>
                    <a:pt x="171997" y="187159"/>
                  </a:lnTo>
                  <a:lnTo>
                    <a:pt x="182065" y="190365"/>
                  </a:lnTo>
                  <a:lnTo>
                    <a:pt x="192949" y="192286"/>
                  </a:lnTo>
                  <a:lnTo>
                    <a:pt x="206725" y="191971"/>
                  </a:lnTo>
                  <a:lnTo>
                    <a:pt x="227043" y="18791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53409" y="2768994"/>
              <a:ext cx="229634" cy="380522"/>
            </a:xfrm>
            <a:custGeom>
              <a:avLst/>
              <a:gdLst/>
              <a:ahLst/>
              <a:cxnLst/>
              <a:rect l="0" t="0" r="0" b="0"/>
              <a:pathLst>
                <a:path w="229634" h="380522">
                  <a:moveTo>
                    <a:pt x="16456" y="0"/>
                  </a:moveTo>
                  <a:lnTo>
                    <a:pt x="10723" y="6002"/>
                  </a:lnTo>
                  <a:lnTo>
                    <a:pt x="6438" y="12847"/>
                  </a:lnTo>
                  <a:lnTo>
                    <a:pt x="3236" y="21235"/>
                  </a:lnTo>
                  <a:lnTo>
                    <a:pt x="1049" y="30862"/>
                  </a:lnTo>
                  <a:lnTo>
                    <a:pt x="0" y="41176"/>
                  </a:lnTo>
                  <a:lnTo>
                    <a:pt x="54" y="51798"/>
                  </a:lnTo>
                  <a:lnTo>
                    <a:pt x="878" y="63014"/>
                  </a:lnTo>
                  <a:lnTo>
                    <a:pt x="1959" y="75659"/>
                  </a:lnTo>
                  <a:lnTo>
                    <a:pt x="2979" y="90096"/>
                  </a:lnTo>
                  <a:lnTo>
                    <a:pt x="3983" y="106384"/>
                  </a:lnTo>
                  <a:lnTo>
                    <a:pt x="5262" y="124532"/>
                  </a:lnTo>
                  <a:lnTo>
                    <a:pt x="6970" y="144334"/>
                  </a:lnTo>
                  <a:lnTo>
                    <a:pt x="8948" y="165311"/>
                  </a:lnTo>
                  <a:lnTo>
                    <a:pt x="10823" y="186828"/>
                  </a:lnTo>
                  <a:lnTo>
                    <a:pt x="12385" y="208467"/>
                  </a:lnTo>
                  <a:lnTo>
                    <a:pt x="13757" y="229552"/>
                  </a:lnTo>
                  <a:lnTo>
                    <a:pt x="15285" y="249104"/>
                  </a:lnTo>
                  <a:lnTo>
                    <a:pt x="17161" y="266737"/>
                  </a:lnTo>
                  <a:lnTo>
                    <a:pt x="19252" y="282730"/>
                  </a:lnTo>
                  <a:lnTo>
                    <a:pt x="21200" y="297714"/>
                  </a:lnTo>
                  <a:lnTo>
                    <a:pt x="22809" y="312173"/>
                  </a:lnTo>
                  <a:lnTo>
                    <a:pt x="24041" y="326381"/>
                  </a:lnTo>
                  <a:lnTo>
                    <a:pt x="24943" y="340476"/>
                  </a:lnTo>
                  <a:lnTo>
                    <a:pt x="25562" y="354421"/>
                  </a:lnTo>
                  <a:lnTo>
                    <a:pt x="25187" y="364631"/>
                  </a:lnTo>
                  <a:lnTo>
                    <a:pt x="23796" y="366655"/>
                  </a:lnTo>
                  <a:lnTo>
                    <a:pt x="23058" y="361955"/>
                  </a:lnTo>
                  <a:lnTo>
                    <a:pt x="23407" y="352908"/>
                  </a:lnTo>
                  <a:lnTo>
                    <a:pt x="24690" y="341419"/>
                  </a:lnTo>
                  <a:lnTo>
                    <a:pt x="26671" y="328659"/>
                  </a:lnTo>
                  <a:lnTo>
                    <a:pt x="29309" y="315424"/>
                  </a:lnTo>
                  <a:lnTo>
                    <a:pt x="32761" y="302345"/>
                  </a:lnTo>
                  <a:lnTo>
                    <a:pt x="37048" y="289717"/>
                  </a:lnTo>
                  <a:lnTo>
                    <a:pt x="42063" y="277752"/>
                  </a:lnTo>
                  <a:lnTo>
                    <a:pt x="47655" y="266696"/>
                  </a:lnTo>
                  <a:lnTo>
                    <a:pt x="53682" y="256589"/>
                  </a:lnTo>
                  <a:lnTo>
                    <a:pt x="60187" y="247477"/>
                  </a:lnTo>
                  <a:lnTo>
                    <a:pt x="67386" y="239492"/>
                  </a:lnTo>
                  <a:lnTo>
                    <a:pt x="75344" y="232609"/>
                  </a:lnTo>
                  <a:lnTo>
                    <a:pt x="84146" y="226984"/>
                  </a:lnTo>
                  <a:lnTo>
                    <a:pt x="93967" y="223028"/>
                  </a:lnTo>
                  <a:lnTo>
                    <a:pt x="104793" y="220812"/>
                  </a:lnTo>
                  <a:lnTo>
                    <a:pt x="116318" y="220120"/>
                  </a:lnTo>
                  <a:lnTo>
                    <a:pt x="128045" y="220635"/>
                  </a:lnTo>
                  <a:lnTo>
                    <a:pt x="139672" y="222062"/>
                  </a:lnTo>
                  <a:lnTo>
                    <a:pt x="151088" y="224475"/>
                  </a:lnTo>
                  <a:lnTo>
                    <a:pt x="162286" y="228297"/>
                  </a:lnTo>
                  <a:lnTo>
                    <a:pt x="173296" y="233645"/>
                  </a:lnTo>
                  <a:lnTo>
                    <a:pt x="183994" y="240355"/>
                  </a:lnTo>
                  <a:lnTo>
                    <a:pt x="194112" y="248154"/>
                  </a:lnTo>
                  <a:lnTo>
                    <a:pt x="203540" y="256776"/>
                  </a:lnTo>
                  <a:lnTo>
                    <a:pt x="212010" y="266159"/>
                  </a:lnTo>
                  <a:lnTo>
                    <a:pt x="219021" y="276434"/>
                  </a:lnTo>
                  <a:lnTo>
                    <a:pt x="224428" y="287595"/>
                  </a:lnTo>
                  <a:lnTo>
                    <a:pt x="228075" y="299190"/>
                  </a:lnTo>
                  <a:lnTo>
                    <a:pt x="229633" y="310441"/>
                  </a:lnTo>
                  <a:lnTo>
                    <a:pt x="229120" y="320932"/>
                  </a:lnTo>
                  <a:lnTo>
                    <a:pt x="226675" y="330603"/>
                  </a:lnTo>
                  <a:lnTo>
                    <a:pt x="222375" y="339559"/>
                  </a:lnTo>
                  <a:lnTo>
                    <a:pt x="216449" y="347949"/>
                  </a:lnTo>
                  <a:lnTo>
                    <a:pt x="209219" y="355754"/>
                  </a:lnTo>
                  <a:lnTo>
                    <a:pt x="201004" y="362784"/>
                  </a:lnTo>
                  <a:lnTo>
                    <a:pt x="192071" y="368990"/>
                  </a:lnTo>
                  <a:lnTo>
                    <a:pt x="182463" y="374143"/>
                  </a:lnTo>
                  <a:lnTo>
                    <a:pt x="172030" y="377775"/>
                  </a:lnTo>
                  <a:lnTo>
                    <a:pt x="160751" y="379774"/>
                  </a:lnTo>
                  <a:lnTo>
                    <a:pt x="148735" y="380489"/>
                  </a:lnTo>
                  <a:lnTo>
                    <a:pt x="136138" y="380521"/>
                  </a:lnTo>
                  <a:lnTo>
                    <a:pt x="123105" y="380284"/>
                  </a:lnTo>
                  <a:lnTo>
                    <a:pt x="109760" y="379824"/>
                  </a:lnTo>
                  <a:lnTo>
                    <a:pt x="96195" y="378916"/>
                  </a:lnTo>
                  <a:lnTo>
                    <a:pt x="82487" y="377462"/>
                  </a:lnTo>
                  <a:lnTo>
                    <a:pt x="68905" y="375646"/>
                  </a:lnTo>
                  <a:lnTo>
                    <a:pt x="54373" y="373692"/>
                  </a:lnTo>
                  <a:lnTo>
                    <a:pt x="35377" y="371426"/>
                  </a:lnTo>
                  <a:lnTo>
                    <a:pt x="5928" y="36849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06058" y="3011150"/>
              <a:ext cx="117195" cy="189409"/>
            </a:xfrm>
            <a:custGeom>
              <a:avLst/>
              <a:gdLst/>
              <a:ahLst/>
              <a:cxnLst/>
              <a:rect l="0" t="0" r="0" b="0"/>
              <a:pathLst>
                <a:path w="117195" h="189409">
                  <a:moveTo>
                    <a:pt x="69134" y="0"/>
                  </a:moveTo>
                  <a:lnTo>
                    <a:pt x="57533" y="3068"/>
                  </a:lnTo>
                  <a:lnTo>
                    <a:pt x="47684" y="7130"/>
                  </a:lnTo>
                  <a:lnTo>
                    <a:pt x="38683" y="12623"/>
                  </a:lnTo>
                  <a:lnTo>
                    <a:pt x="30415" y="19383"/>
                  </a:lnTo>
                  <a:lnTo>
                    <a:pt x="23036" y="27181"/>
                  </a:lnTo>
                  <a:lnTo>
                    <a:pt x="16570" y="35787"/>
                  </a:lnTo>
                  <a:lnTo>
                    <a:pt x="11064" y="45318"/>
                  </a:lnTo>
                  <a:lnTo>
                    <a:pt x="6658" y="56220"/>
                  </a:lnTo>
                  <a:lnTo>
                    <a:pt x="3327" y="68617"/>
                  </a:lnTo>
                  <a:lnTo>
                    <a:pt x="1072" y="82025"/>
                  </a:lnTo>
                  <a:lnTo>
                    <a:pt x="0" y="95563"/>
                  </a:lnTo>
                  <a:lnTo>
                    <a:pt x="61" y="108703"/>
                  </a:lnTo>
                  <a:lnTo>
                    <a:pt x="1235" y="121288"/>
                  </a:lnTo>
                  <a:lnTo>
                    <a:pt x="3619" y="133346"/>
                  </a:lnTo>
                  <a:lnTo>
                    <a:pt x="7152" y="144963"/>
                  </a:lnTo>
                  <a:lnTo>
                    <a:pt x="11813" y="155917"/>
                  </a:lnTo>
                  <a:lnTo>
                    <a:pt x="17690" y="165682"/>
                  </a:lnTo>
                  <a:lnTo>
                    <a:pt x="24718" y="174060"/>
                  </a:lnTo>
                  <a:lnTo>
                    <a:pt x="32707" y="180840"/>
                  </a:lnTo>
                  <a:lnTo>
                    <a:pt x="41440" y="185646"/>
                  </a:lnTo>
                  <a:lnTo>
                    <a:pt x="50716" y="188464"/>
                  </a:lnTo>
                  <a:lnTo>
                    <a:pt x="60216" y="189408"/>
                  </a:lnTo>
                  <a:lnTo>
                    <a:pt x="69512" y="188537"/>
                  </a:lnTo>
                  <a:lnTo>
                    <a:pt x="78387" y="186062"/>
                  </a:lnTo>
                  <a:lnTo>
                    <a:pt x="86651" y="182132"/>
                  </a:lnTo>
                  <a:lnTo>
                    <a:pt x="94056" y="176753"/>
                  </a:lnTo>
                  <a:lnTo>
                    <a:pt x="100550" y="170059"/>
                  </a:lnTo>
                  <a:lnTo>
                    <a:pt x="106080" y="162125"/>
                  </a:lnTo>
                  <a:lnTo>
                    <a:pt x="110506" y="152897"/>
                  </a:lnTo>
                  <a:lnTo>
                    <a:pt x="113850" y="142471"/>
                  </a:lnTo>
                  <a:lnTo>
                    <a:pt x="116115" y="131216"/>
                  </a:lnTo>
                  <a:lnTo>
                    <a:pt x="117194" y="119670"/>
                  </a:lnTo>
                  <a:lnTo>
                    <a:pt x="117143" y="108165"/>
                  </a:lnTo>
                  <a:lnTo>
                    <a:pt x="116145" y="96831"/>
                  </a:lnTo>
                  <a:lnTo>
                    <a:pt x="114412" y="85687"/>
                  </a:lnTo>
                  <a:lnTo>
                    <a:pt x="112143" y="74724"/>
                  </a:lnTo>
                  <a:lnTo>
                    <a:pt x="109645" y="64358"/>
                  </a:lnTo>
                  <a:lnTo>
                    <a:pt x="107090" y="54427"/>
                  </a:lnTo>
                  <a:lnTo>
                    <a:pt x="104262" y="44056"/>
                  </a:lnTo>
                  <a:lnTo>
                    <a:pt x="100719" y="3158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377458" y="3063792"/>
              <a:ext cx="100200" cy="157540"/>
            </a:xfrm>
            <a:custGeom>
              <a:avLst/>
              <a:gdLst/>
              <a:ahLst/>
              <a:cxnLst/>
              <a:rect l="0" t="0" r="0" b="0"/>
              <a:pathLst>
                <a:path w="100200" h="157540">
                  <a:moveTo>
                    <a:pt x="24076" y="10529"/>
                  </a:moveTo>
                  <a:lnTo>
                    <a:pt x="21142" y="22197"/>
                  </a:lnTo>
                  <a:lnTo>
                    <a:pt x="18359" y="32686"/>
                  </a:lnTo>
                  <a:lnTo>
                    <a:pt x="15461" y="42992"/>
                  </a:lnTo>
                  <a:lnTo>
                    <a:pt x="12420" y="53466"/>
                  </a:lnTo>
                  <a:lnTo>
                    <a:pt x="9254" y="64458"/>
                  </a:lnTo>
                  <a:lnTo>
                    <a:pt x="6000" y="76096"/>
                  </a:lnTo>
                  <a:lnTo>
                    <a:pt x="3007" y="88177"/>
                  </a:lnTo>
                  <a:lnTo>
                    <a:pt x="913" y="100284"/>
                  </a:lnTo>
                  <a:lnTo>
                    <a:pt x="0" y="112157"/>
                  </a:lnTo>
                  <a:lnTo>
                    <a:pt x="542" y="123399"/>
                  </a:lnTo>
                  <a:lnTo>
                    <a:pt x="2958" y="133416"/>
                  </a:lnTo>
                  <a:lnTo>
                    <a:pt x="7292" y="141992"/>
                  </a:lnTo>
                  <a:lnTo>
                    <a:pt x="13287" y="148919"/>
                  </a:lnTo>
                  <a:lnTo>
                    <a:pt x="20591" y="153830"/>
                  </a:lnTo>
                  <a:lnTo>
                    <a:pt x="28865" y="156717"/>
                  </a:lnTo>
                  <a:lnTo>
                    <a:pt x="37671" y="157539"/>
                  </a:lnTo>
                  <a:lnTo>
                    <a:pt x="46494" y="156054"/>
                  </a:lnTo>
                  <a:lnTo>
                    <a:pt x="55048" y="152354"/>
                  </a:lnTo>
                  <a:lnTo>
                    <a:pt x="63093" y="146787"/>
                  </a:lnTo>
                  <a:lnTo>
                    <a:pt x="70350" y="139771"/>
                  </a:lnTo>
                  <a:lnTo>
                    <a:pt x="76752" y="131686"/>
                  </a:lnTo>
                  <a:lnTo>
                    <a:pt x="82390" y="122837"/>
                  </a:lnTo>
                  <a:lnTo>
                    <a:pt x="87419" y="113453"/>
                  </a:lnTo>
                  <a:lnTo>
                    <a:pt x="91983" y="103695"/>
                  </a:lnTo>
                  <a:lnTo>
                    <a:pt x="95881" y="93516"/>
                  </a:lnTo>
                  <a:lnTo>
                    <a:pt x="98595" y="82691"/>
                  </a:lnTo>
                  <a:lnTo>
                    <a:pt x="99943" y="71154"/>
                  </a:lnTo>
                  <a:lnTo>
                    <a:pt x="100199" y="59201"/>
                  </a:lnTo>
                  <a:lnTo>
                    <a:pt x="99950" y="46020"/>
                  </a:lnTo>
                  <a:lnTo>
                    <a:pt x="99173" y="28215"/>
                  </a:lnTo>
                  <a:lnTo>
                    <a:pt x="97775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18019" y="2790051"/>
              <a:ext cx="15143" cy="421141"/>
            </a:xfrm>
            <a:custGeom>
              <a:avLst/>
              <a:gdLst/>
              <a:ahLst/>
              <a:cxnLst/>
              <a:rect l="0" t="0" r="0" b="0"/>
              <a:pathLst>
                <a:path w="15143" h="421141">
                  <a:moveTo>
                    <a:pt x="4613" y="0"/>
                  </a:moveTo>
                  <a:lnTo>
                    <a:pt x="1813" y="11803"/>
                  </a:lnTo>
                  <a:lnTo>
                    <a:pt x="312" y="23572"/>
                  </a:lnTo>
                  <a:lnTo>
                    <a:pt x="0" y="36462"/>
                  </a:lnTo>
                  <a:lnTo>
                    <a:pt x="505" y="50310"/>
                  </a:lnTo>
                  <a:lnTo>
                    <a:pt x="1326" y="64638"/>
                  </a:lnTo>
                  <a:lnTo>
                    <a:pt x="2142" y="79121"/>
                  </a:lnTo>
                  <a:lnTo>
                    <a:pt x="2826" y="94090"/>
                  </a:lnTo>
                  <a:lnTo>
                    <a:pt x="3352" y="110410"/>
                  </a:lnTo>
                  <a:lnTo>
                    <a:pt x="3738" y="128465"/>
                  </a:lnTo>
                  <a:lnTo>
                    <a:pt x="4014" y="148166"/>
                  </a:lnTo>
                  <a:lnTo>
                    <a:pt x="4205" y="169225"/>
                  </a:lnTo>
                  <a:lnTo>
                    <a:pt x="4336" y="191314"/>
                  </a:lnTo>
                  <a:lnTo>
                    <a:pt x="4427" y="213825"/>
                  </a:lnTo>
                  <a:lnTo>
                    <a:pt x="4488" y="235923"/>
                  </a:lnTo>
                  <a:lnTo>
                    <a:pt x="4529" y="257185"/>
                  </a:lnTo>
                  <a:lnTo>
                    <a:pt x="4556" y="277561"/>
                  </a:lnTo>
                  <a:lnTo>
                    <a:pt x="4575" y="297172"/>
                  </a:lnTo>
                  <a:lnTo>
                    <a:pt x="4593" y="316173"/>
                  </a:lnTo>
                  <a:lnTo>
                    <a:pt x="4773" y="334394"/>
                  </a:lnTo>
                  <a:lnTo>
                    <a:pt x="5428" y="351345"/>
                  </a:lnTo>
                  <a:lnTo>
                    <a:pt x="6680" y="366850"/>
                  </a:lnTo>
                  <a:lnTo>
                    <a:pt x="8344" y="380596"/>
                  </a:lnTo>
                  <a:lnTo>
                    <a:pt x="10172" y="393321"/>
                  </a:lnTo>
                  <a:lnTo>
                    <a:pt x="12329" y="406141"/>
                  </a:lnTo>
                  <a:lnTo>
                    <a:pt x="15142" y="42114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54176" y="2924020"/>
              <a:ext cx="273742" cy="45017"/>
            </a:xfrm>
            <a:custGeom>
              <a:avLst/>
              <a:gdLst/>
              <a:ahLst/>
              <a:cxnLst/>
              <a:rect l="0" t="0" r="0" b="0"/>
              <a:pathLst>
                <a:path w="273742" h="45017">
                  <a:moveTo>
                    <a:pt x="273741" y="45016"/>
                  </a:moveTo>
                  <a:lnTo>
                    <a:pt x="259139" y="42082"/>
                  </a:lnTo>
                  <a:lnTo>
                    <a:pt x="245869" y="39300"/>
                  </a:lnTo>
                  <a:lnTo>
                    <a:pt x="232663" y="36400"/>
                  </a:lnTo>
                  <a:lnTo>
                    <a:pt x="219148" y="33360"/>
                  </a:lnTo>
                  <a:lnTo>
                    <a:pt x="204991" y="30195"/>
                  </a:lnTo>
                  <a:lnTo>
                    <a:pt x="190093" y="26931"/>
                  </a:lnTo>
                  <a:lnTo>
                    <a:pt x="174847" y="23593"/>
                  </a:lnTo>
                  <a:lnTo>
                    <a:pt x="159998" y="20202"/>
                  </a:lnTo>
                  <a:lnTo>
                    <a:pt x="145936" y="16773"/>
                  </a:lnTo>
                  <a:lnTo>
                    <a:pt x="132546" y="13318"/>
                  </a:lnTo>
                  <a:lnTo>
                    <a:pt x="119408" y="9845"/>
                  </a:lnTo>
                  <a:lnTo>
                    <a:pt x="106230" y="6370"/>
                  </a:lnTo>
                  <a:lnTo>
                    <a:pt x="92734" y="3223"/>
                  </a:lnTo>
                  <a:lnTo>
                    <a:pt x="78594" y="1021"/>
                  </a:lnTo>
                  <a:lnTo>
                    <a:pt x="63724" y="21"/>
                  </a:lnTo>
                  <a:lnTo>
                    <a:pt x="48952" y="0"/>
                  </a:lnTo>
                  <a:lnTo>
                    <a:pt x="34453" y="432"/>
                  </a:lnTo>
                  <a:lnTo>
                    <a:pt x="18956" y="1360"/>
                  </a:lnTo>
                  <a:lnTo>
                    <a:pt x="0" y="290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70031" y="2747937"/>
              <a:ext cx="208549" cy="400084"/>
            </a:xfrm>
            <a:custGeom>
              <a:avLst/>
              <a:gdLst/>
              <a:ahLst/>
              <a:cxnLst/>
              <a:rect l="0" t="0" r="0" b="0"/>
              <a:pathLst>
                <a:path w="208549" h="400084">
                  <a:moveTo>
                    <a:pt x="0" y="0"/>
                  </a:moveTo>
                  <a:lnTo>
                    <a:pt x="8801" y="2934"/>
                  </a:lnTo>
                  <a:lnTo>
                    <a:pt x="17147" y="5717"/>
                  </a:lnTo>
                  <a:lnTo>
                    <a:pt x="25850" y="8616"/>
                  </a:lnTo>
                  <a:lnTo>
                    <a:pt x="35144" y="11656"/>
                  </a:lnTo>
                  <a:lnTo>
                    <a:pt x="45288" y="14821"/>
                  </a:lnTo>
                  <a:lnTo>
                    <a:pt x="56333" y="18090"/>
                  </a:lnTo>
                  <a:lnTo>
                    <a:pt x="68174" y="21601"/>
                  </a:lnTo>
                  <a:lnTo>
                    <a:pt x="80644" y="25640"/>
                  </a:lnTo>
                  <a:lnTo>
                    <a:pt x="93582" y="30322"/>
                  </a:lnTo>
                  <a:lnTo>
                    <a:pt x="106691" y="35603"/>
                  </a:lnTo>
                  <a:lnTo>
                    <a:pt x="119565" y="41372"/>
                  </a:lnTo>
                  <a:lnTo>
                    <a:pt x="131995" y="47517"/>
                  </a:lnTo>
                  <a:lnTo>
                    <a:pt x="143799" y="54101"/>
                  </a:lnTo>
                  <a:lnTo>
                    <a:pt x="154733" y="61352"/>
                  </a:lnTo>
                  <a:lnTo>
                    <a:pt x="164755" y="69341"/>
                  </a:lnTo>
                  <a:lnTo>
                    <a:pt x="173977" y="77994"/>
                  </a:lnTo>
                  <a:lnTo>
                    <a:pt x="182567" y="87181"/>
                  </a:lnTo>
                  <a:lnTo>
                    <a:pt x="190669" y="96770"/>
                  </a:lnTo>
                  <a:lnTo>
                    <a:pt x="197926" y="106649"/>
                  </a:lnTo>
                  <a:lnTo>
                    <a:pt x="203516" y="116734"/>
                  </a:lnTo>
                  <a:lnTo>
                    <a:pt x="207116" y="126956"/>
                  </a:lnTo>
                  <a:lnTo>
                    <a:pt x="208548" y="137108"/>
                  </a:lnTo>
                  <a:lnTo>
                    <a:pt x="207540" y="146852"/>
                  </a:lnTo>
                  <a:lnTo>
                    <a:pt x="204191" y="156030"/>
                  </a:lnTo>
                  <a:lnTo>
                    <a:pt x="198875" y="164499"/>
                  </a:lnTo>
                  <a:lnTo>
                    <a:pt x="192036" y="172041"/>
                  </a:lnTo>
                  <a:lnTo>
                    <a:pt x="184068" y="178633"/>
                  </a:lnTo>
                  <a:lnTo>
                    <a:pt x="175130" y="184399"/>
                  </a:lnTo>
                  <a:lnTo>
                    <a:pt x="165154" y="189514"/>
                  </a:lnTo>
                  <a:lnTo>
                    <a:pt x="154189" y="194145"/>
                  </a:lnTo>
                  <a:lnTo>
                    <a:pt x="142557" y="198426"/>
                  </a:lnTo>
                  <a:lnTo>
                    <a:pt x="130748" y="202462"/>
                  </a:lnTo>
                  <a:lnTo>
                    <a:pt x="119069" y="206334"/>
                  </a:lnTo>
                  <a:lnTo>
                    <a:pt x="107787" y="210257"/>
                  </a:lnTo>
                  <a:lnTo>
                    <a:pt x="97209" y="214577"/>
                  </a:lnTo>
                  <a:lnTo>
                    <a:pt x="87429" y="219458"/>
                  </a:lnTo>
                  <a:lnTo>
                    <a:pt x="78371" y="225211"/>
                  </a:lnTo>
                  <a:lnTo>
                    <a:pt x="69892" y="232363"/>
                  </a:lnTo>
                  <a:lnTo>
                    <a:pt x="61865" y="241067"/>
                  </a:lnTo>
                  <a:lnTo>
                    <a:pt x="54658" y="251168"/>
                  </a:lnTo>
                  <a:lnTo>
                    <a:pt x="49101" y="262390"/>
                  </a:lnTo>
                  <a:lnTo>
                    <a:pt x="45513" y="274450"/>
                  </a:lnTo>
                  <a:lnTo>
                    <a:pt x="43750" y="286953"/>
                  </a:lnTo>
                  <a:lnTo>
                    <a:pt x="43472" y="299412"/>
                  </a:lnTo>
                  <a:lnTo>
                    <a:pt x="44325" y="311560"/>
                  </a:lnTo>
                  <a:lnTo>
                    <a:pt x="46167" y="323172"/>
                  </a:lnTo>
                  <a:lnTo>
                    <a:pt x="49065" y="333978"/>
                  </a:lnTo>
                  <a:lnTo>
                    <a:pt x="52967" y="343914"/>
                  </a:lnTo>
                  <a:lnTo>
                    <a:pt x="57599" y="353165"/>
                  </a:lnTo>
                  <a:lnTo>
                    <a:pt x="63098" y="363186"/>
                  </a:lnTo>
                  <a:lnTo>
                    <a:pt x="71065" y="377091"/>
                  </a:lnTo>
                  <a:lnTo>
                    <a:pt x="84228" y="40008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75316" y="330594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36953" y="3906072"/>
            <a:ext cx="7559463" cy="894923"/>
            <a:chOff x="536953" y="3906072"/>
            <a:chExt cx="7559463" cy="894923"/>
          </a:xfrm>
        </p:grpSpPr>
        <p:sp>
          <p:nvSpPr>
            <p:cNvPr id="80" name="Freeform 79"/>
            <p:cNvSpPr/>
            <p:nvPr/>
          </p:nvSpPr>
          <p:spPr>
            <a:xfrm>
              <a:off x="536953" y="3906072"/>
              <a:ext cx="537232" cy="673825"/>
            </a:xfrm>
            <a:custGeom>
              <a:avLst/>
              <a:gdLst/>
              <a:ahLst/>
              <a:cxnLst/>
              <a:rect l="0" t="0" r="0" b="0"/>
              <a:pathLst>
                <a:path w="537232" h="673825">
                  <a:moveTo>
                    <a:pt x="357969" y="0"/>
                  </a:moveTo>
                  <a:lnTo>
                    <a:pt x="346167" y="0"/>
                  </a:lnTo>
                  <a:lnTo>
                    <a:pt x="334398" y="0"/>
                  </a:lnTo>
                  <a:lnTo>
                    <a:pt x="321503" y="5"/>
                  </a:lnTo>
                  <a:lnTo>
                    <a:pt x="307482" y="178"/>
                  </a:lnTo>
                  <a:lnTo>
                    <a:pt x="292505" y="826"/>
                  </a:lnTo>
                  <a:lnTo>
                    <a:pt x="276783" y="2084"/>
                  </a:lnTo>
                  <a:lnTo>
                    <a:pt x="260507" y="4083"/>
                  </a:lnTo>
                  <a:lnTo>
                    <a:pt x="243835" y="7027"/>
                  </a:lnTo>
                  <a:lnTo>
                    <a:pt x="226889" y="10936"/>
                  </a:lnTo>
                  <a:lnTo>
                    <a:pt x="209919" y="15680"/>
                  </a:lnTo>
                  <a:lnTo>
                    <a:pt x="193293" y="21081"/>
                  </a:lnTo>
                  <a:lnTo>
                    <a:pt x="177191" y="26971"/>
                  </a:lnTo>
                  <a:lnTo>
                    <a:pt x="161938" y="33213"/>
                  </a:lnTo>
                  <a:lnTo>
                    <a:pt x="148066" y="39701"/>
                  </a:lnTo>
                  <a:lnTo>
                    <a:pt x="135736" y="46365"/>
                  </a:lnTo>
                  <a:lnTo>
                    <a:pt x="124795" y="53315"/>
                  </a:lnTo>
                  <a:lnTo>
                    <a:pt x="114970" y="60819"/>
                  </a:lnTo>
                  <a:lnTo>
                    <a:pt x="105994" y="68986"/>
                  </a:lnTo>
                  <a:lnTo>
                    <a:pt x="97963" y="77930"/>
                  </a:lnTo>
                  <a:lnTo>
                    <a:pt x="91312" y="87845"/>
                  </a:lnTo>
                  <a:lnTo>
                    <a:pt x="86174" y="98735"/>
                  </a:lnTo>
                  <a:lnTo>
                    <a:pt x="82553" y="110303"/>
                  </a:lnTo>
                  <a:lnTo>
                    <a:pt x="80489" y="122060"/>
                  </a:lnTo>
                  <a:lnTo>
                    <a:pt x="79852" y="133701"/>
                  </a:lnTo>
                  <a:lnTo>
                    <a:pt x="80712" y="144957"/>
                  </a:lnTo>
                  <a:lnTo>
                    <a:pt x="83409" y="155515"/>
                  </a:lnTo>
                  <a:lnTo>
                    <a:pt x="87963" y="165277"/>
                  </a:lnTo>
                  <a:lnTo>
                    <a:pt x="94121" y="174154"/>
                  </a:lnTo>
                  <a:lnTo>
                    <a:pt x="101542" y="181978"/>
                  </a:lnTo>
                  <a:lnTo>
                    <a:pt x="109903" y="188762"/>
                  </a:lnTo>
                  <a:lnTo>
                    <a:pt x="118938" y="194659"/>
                  </a:lnTo>
                  <a:lnTo>
                    <a:pt x="128448" y="199863"/>
                  </a:lnTo>
                  <a:lnTo>
                    <a:pt x="138295" y="204548"/>
                  </a:lnTo>
                  <a:lnTo>
                    <a:pt x="148703" y="208696"/>
                  </a:lnTo>
                  <a:lnTo>
                    <a:pt x="160214" y="212111"/>
                  </a:lnTo>
                  <a:lnTo>
                    <a:pt x="173034" y="214747"/>
                  </a:lnTo>
                  <a:lnTo>
                    <a:pt x="186900" y="216857"/>
                  </a:lnTo>
                  <a:lnTo>
                    <a:pt x="201279" y="218888"/>
                  </a:lnTo>
                  <a:lnTo>
                    <a:pt x="215808" y="221109"/>
                  </a:lnTo>
                  <a:lnTo>
                    <a:pt x="230478" y="223603"/>
                  </a:lnTo>
                  <a:lnTo>
                    <a:pt x="245539" y="226355"/>
                  </a:lnTo>
                  <a:lnTo>
                    <a:pt x="261110" y="229320"/>
                  </a:lnTo>
                  <a:lnTo>
                    <a:pt x="277007" y="232448"/>
                  </a:lnTo>
                  <a:lnTo>
                    <a:pt x="292838" y="235693"/>
                  </a:lnTo>
                  <a:lnTo>
                    <a:pt x="308371" y="239026"/>
                  </a:lnTo>
                  <a:lnTo>
                    <a:pt x="323226" y="242586"/>
                  </a:lnTo>
                  <a:lnTo>
                    <a:pt x="336823" y="246660"/>
                  </a:lnTo>
                  <a:lnTo>
                    <a:pt x="348969" y="251362"/>
                  </a:lnTo>
                  <a:lnTo>
                    <a:pt x="359955" y="256487"/>
                  </a:lnTo>
                  <a:lnTo>
                    <a:pt x="370343" y="261620"/>
                  </a:lnTo>
                  <a:lnTo>
                    <a:pt x="380527" y="266524"/>
                  </a:lnTo>
                  <a:lnTo>
                    <a:pt x="390863" y="271461"/>
                  </a:lnTo>
                  <a:lnTo>
                    <a:pt x="401729" y="277068"/>
                  </a:lnTo>
                  <a:lnTo>
                    <a:pt x="413265" y="283661"/>
                  </a:lnTo>
                  <a:lnTo>
                    <a:pt x="425269" y="291396"/>
                  </a:lnTo>
                  <a:lnTo>
                    <a:pt x="437320" y="300424"/>
                  </a:lnTo>
                  <a:lnTo>
                    <a:pt x="449154" y="310684"/>
                  </a:lnTo>
                  <a:lnTo>
                    <a:pt x="460369" y="321811"/>
                  </a:lnTo>
                  <a:lnTo>
                    <a:pt x="470367" y="333265"/>
                  </a:lnTo>
                  <a:lnTo>
                    <a:pt x="478944" y="344699"/>
                  </a:lnTo>
                  <a:lnTo>
                    <a:pt x="486380" y="355815"/>
                  </a:lnTo>
                  <a:lnTo>
                    <a:pt x="493230" y="366278"/>
                  </a:lnTo>
                  <a:lnTo>
                    <a:pt x="499878" y="375986"/>
                  </a:lnTo>
                  <a:lnTo>
                    <a:pt x="506347" y="385165"/>
                  </a:lnTo>
                  <a:lnTo>
                    <a:pt x="512398" y="394257"/>
                  </a:lnTo>
                  <a:lnTo>
                    <a:pt x="517918" y="403538"/>
                  </a:lnTo>
                  <a:lnTo>
                    <a:pt x="522930" y="413418"/>
                  </a:lnTo>
                  <a:lnTo>
                    <a:pt x="527524" y="424503"/>
                  </a:lnTo>
                  <a:lnTo>
                    <a:pt x="531783" y="437005"/>
                  </a:lnTo>
                  <a:lnTo>
                    <a:pt x="535304" y="450810"/>
                  </a:lnTo>
                  <a:lnTo>
                    <a:pt x="537231" y="465673"/>
                  </a:lnTo>
                  <a:lnTo>
                    <a:pt x="537219" y="481322"/>
                  </a:lnTo>
                  <a:lnTo>
                    <a:pt x="535073" y="497049"/>
                  </a:lnTo>
                  <a:lnTo>
                    <a:pt x="530509" y="511760"/>
                  </a:lnTo>
                  <a:lnTo>
                    <a:pt x="523624" y="524937"/>
                  </a:lnTo>
                  <a:lnTo>
                    <a:pt x="514951" y="536426"/>
                  </a:lnTo>
                  <a:lnTo>
                    <a:pt x="505236" y="546160"/>
                  </a:lnTo>
                  <a:lnTo>
                    <a:pt x="495002" y="554297"/>
                  </a:lnTo>
                  <a:lnTo>
                    <a:pt x="484373" y="560967"/>
                  </a:lnTo>
                  <a:lnTo>
                    <a:pt x="473180" y="566173"/>
                  </a:lnTo>
                  <a:lnTo>
                    <a:pt x="461355" y="570054"/>
                  </a:lnTo>
                  <a:lnTo>
                    <a:pt x="448956" y="572850"/>
                  </a:lnTo>
                  <a:lnTo>
                    <a:pt x="436094" y="574819"/>
                  </a:lnTo>
                  <a:lnTo>
                    <a:pt x="422876" y="576190"/>
                  </a:lnTo>
                  <a:lnTo>
                    <a:pt x="409235" y="577298"/>
                  </a:lnTo>
                  <a:lnTo>
                    <a:pt x="394939" y="578583"/>
                  </a:lnTo>
                  <a:lnTo>
                    <a:pt x="379917" y="580263"/>
                  </a:lnTo>
                  <a:lnTo>
                    <a:pt x="364405" y="582205"/>
                  </a:lnTo>
                  <a:lnTo>
                    <a:pt x="348840" y="584049"/>
                  </a:lnTo>
                  <a:lnTo>
                    <a:pt x="333475" y="585587"/>
                  </a:lnTo>
                  <a:lnTo>
                    <a:pt x="318226" y="586940"/>
                  </a:lnTo>
                  <a:lnTo>
                    <a:pt x="302768" y="588454"/>
                  </a:lnTo>
                  <a:lnTo>
                    <a:pt x="286927" y="590321"/>
                  </a:lnTo>
                  <a:lnTo>
                    <a:pt x="270848" y="592404"/>
                  </a:lnTo>
                  <a:lnTo>
                    <a:pt x="254893" y="594349"/>
                  </a:lnTo>
                  <a:lnTo>
                    <a:pt x="239268" y="595959"/>
                  </a:lnTo>
                  <a:lnTo>
                    <a:pt x="224013" y="597362"/>
                  </a:lnTo>
                  <a:lnTo>
                    <a:pt x="209082" y="598911"/>
                  </a:lnTo>
                  <a:lnTo>
                    <a:pt x="194409" y="600810"/>
                  </a:lnTo>
                  <a:lnTo>
                    <a:pt x="179928" y="603255"/>
                  </a:lnTo>
                  <a:lnTo>
                    <a:pt x="165585" y="606507"/>
                  </a:lnTo>
                  <a:lnTo>
                    <a:pt x="151343" y="610622"/>
                  </a:lnTo>
                  <a:lnTo>
                    <a:pt x="137337" y="615336"/>
                  </a:lnTo>
                  <a:lnTo>
                    <a:pt x="123852" y="620184"/>
                  </a:lnTo>
                  <a:lnTo>
                    <a:pt x="111003" y="624886"/>
                  </a:lnTo>
                  <a:lnTo>
                    <a:pt x="98748" y="629345"/>
                  </a:lnTo>
                  <a:lnTo>
                    <a:pt x="86977" y="633567"/>
                  </a:lnTo>
                  <a:lnTo>
                    <a:pt x="75576" y="637594"/>
                  </a:lnTo>
                  <a:lnTo>
                    <a:pt x="64444" y="641638"/>
                  </a:lnTo>
                  <a:lnTo>
                    <a:pt x="53501" y="646046"/>
                  </a:lnTo>
                  <a:lnTo>
                    <a:pt x="42705" y="650971"/>
                  </a:lnTo>
                  <a:lnTo>
                    <a:pt x="32469" y="656097"/>
                  </a:lnTo>
                  <a:lnTo>
                    <a:pt x="22645" y="661241"/>
                  </a:lnTo>
                  <a:lnTo>
                    <a:pt x="12370" y="666855"/>
                  </a:lnTo>
                  <a:lnTo>
                    <a:pt x="0" y="67382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03518" y="4316684"/>
              <a:ext cx="167584" cy="206500"/>
            </a:xfrm>
            <a:custGeom>
              <a:avLst/>
              <a:gdLst/>
              <a:ahLst/>
              <a:cxnLst/>
              <a:rect l="0" t="0" r="0" b="0"/>
              <a:pathLst>
                <a:path w="167584" h="206500">
                  <a:moveTo>
                    <a:pt x="17787" y="0"/>
                  </a:moveTo>
                  <a:lnTo>
                    <a:pt x="14854" y="8801"/>
                  </a:lnTo>
                  <a:lnTo>
                    <a:pt x="12071" y="17147"/>
                  </a:lnTo>
                  <a:lnTo>
                    <a:pt x="9176" y="25855"/>
                  </a:lnTo>
                  <a:lnTo>
                    <a:pt x="6309" y="35322"/>
                  </a:lnTo>
                  <a:lnTo>
                    <a:pt x="3792" y="46114"/>
                  </a:lnTo>
                  <a:lnTo>
                    <a:pt x="1786" y="58408"/>
                  </a:lnTo>
                  <a:lnTo>
                    <a:pt x="446" y="71900"/>
                  </a:lnTo>
                  <a:lnTo>
                    <a:pt x="0" y="86019"/>
                  </a:lnTo>
                  <a:lnTo>
                    <a:pt x="480" y="100364"/>
                  </a:lnTo>
                  <a:lnTo>
                    <a:pt x="1769" y="114739"/>
                  </a:lnTo>
                  <a:lnTo>
                    <a:pt x="3698" y="129069"/>
                  </a:lnTo>
                  <a:lnTo>
                    <a:pt x="6108" y="143326"/>
                  </a:lnTo>
                  <a:lnTo>
                    <a:pt x="9029" y="157187"/>
                  </a:lnTo>
                  <a:lnTo>
                    <a:pt x="12668" y="170049"/>
                  </a:lnTo>
                  <a:lnTo>
                    <a:pt x="17083" y="181651"/>
                  </a:lnTo>
                  <a:lnTo>
                    <a:pt x="22353" y="191578"/>
                  </a:lnTo>
                  <a:lnTo>
                    <a:pt x="28648" y="199117"/>
                  </a:lnTo>
                  <a:lnTo>
                    <a:pt x="35954" y="204101"/>
                  </a:lnTo>
                  <a:lnTo>
                    <a:pt x="43963" y="206499"/>
                  </a:lnTo>
                  <a:lnTo>
                    <a:pt x="52177" y="206154"/>
                  </a:lnTo>
                  <a:lnTo>
                    <a:pt x="60296" y="203262"/>
                  </a:lnTo>
                  <a:lnTo>
                    <a:pt x="68373" y="198426"/>
                  </a:lnTo>
                  <a:lnTo>
                    <a:pt x="76708" y="192442"/>
                  </a:lnTo>
                  <a:lnTo>
                    <a:pt x="85460" y="185866"/>
                  </a:lnTo>
                  <a:lnTo>
                    <a:pt x="94474" y="178846"/>
                  </a:lnTo>
                  <a:lnTo>
                    <a:pt x="103379" y="171229"/>
                  </a:lnTo>
                  <a:lnTo>
                    <a:pt x="111959" y="162958"/>
                  </a:lnTo>
                  <a:lnTo>
                    <a:pt x="120009" y="154099"/>
                  </a:lnTo>
                  <a:lnTo>
                    <a:pt x="127262" y="144766"/>
                  </a:lnTo>
                  <a:lnTo>
                    <a:pt x="133657" y="135075"/>
                  </a:lnTo>
                  <a:lnTo>
                    <a:pt x="139289" y="125125"/>
                  </a:lnTo>
                  <a:lnTo>
                    <a:pt x="144314" y="114992"/>
                  </a:lnTo>
                  <a:lnTo>
                    <a:pt x="148884" y="104728"/>
                  </a:lnTo>
                  <a:lnTo>
                    <a:pt x="153124" y="94208"/>
                  </a:lnTo>
                  <a:lnTo>
                    <a:pt x="157133" y="83153"/>
                  </a:lnTo>
                  <a:lnTo>
                    <a:pt x="160972" y="71467"/>
                  </a:lnTo>
                  <a:lnTo>
                    <a:pt x="164349" y="59613"/>
                  </a:lnTo>
                  <a:lnTo>
                    <a:pt x="166851" y="47254"/>
                  </a:lnTo>
                  <a:lnTo>
                    <a:pt x="167583" y="32183"/>
                  </a:lnTo>
                  <a:lnTo>
                    <a:pt x="165186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84518" y="3979772"/>
              <a:ext cx="254915" cy="488140"/>
            </a:xfrm>
            <a:custGeom>
              <a:avLst/>
              <a:gdLst/>
              <a:ahLst/>
              <a:cxnLst/>
              <a:rect l="0" t="0" r="0" b="0"/>
              <a:pathLst>
                <a:path w="254915" h="488140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6" y="34471"/>
                  </a:lnTo>
                  <a:lnTo>
                    <a:pt x="7969" y="46978"/>
                  </a:lnTo>
                  <a:lnTo>
                    <a:pt x="9466" y="60935"/>
                  </a:lnTo>
                  <a:lnTo>
                    <a:pt x="11317" y="76497"/>
                  </a:lnTo>
                  <a:lnTo>
                    <a:pt x="13557" y="93500"/>
                  </a:lnTo>
                  <a:lnTo>
                    <a:pt x="16138" y="111658"/>
                  </a:lnTo>
                  <a:lnTo>
                    <a:pt x="18987" y="130672"/>
                  </a:lnTo>
                  <a:lnTo>
                    <a:pt x="22036" y="149809"/>
                  </a:lnTo>
                  <a:lnTo>
                    <a:pt x="25229" y="167963"/>
                  </a:lnTo>
                  <a:lnTo>
                    <a:pt x="28518" y="184624"/>
                  </a:lnTo>
                  <a:lnTo>
                    <a:pt x="31708" y="200284"/>
                  </a:lnTo>
                  <a:lnTo>
                    <a:pt x="34470" y="216100"/>
                  </a:lnTo>
                  <a:lnTo>
                    <a:pt x="36665" y="232737"/>
                  </a:lnTo>
                  <a:lnTo>
                    <a:pt x="38477" y="249864"/>
                  </a:lnTo>
                  <a:lnTo>
                    <a:pt x="40308" y="266463"/>
                  </a:lnTo>
                  <a:lnTo>
                    <a:pt x="42390" y="281980"/>
                  </a:lnTo>
                  <a:lnTo>
                    <a:pt x="44621" y="296825"/>
                  </a:lnTo>
                  <a:lnTo>
                    <a:pt x="46665" y="312072"/>
                  </a:lnTo>
                  <a:lnTo>
                    <a:pt x="48337" y="328325"/>
                  </a:lnTo>
                  <a:lnTo>
                    <a:pt x="49612" y="345530"/>
                  </a:lnTo>
                  <a:lnTo>
                    <a:pt x="50543" y="363244"/>
                  </a:lnTo>
                  <a:lnTo>
                    <a:pt x="51204" y="381090"/>
                  </a:lnTo>
                  <a:lnTo>
                    <a:pt x="51669" y="397386"/>
                  </a:lnTo>
                  <a:lnTo>
                    <a:pt x="52175" y="407803"/>
                  </a:lnTo>
                  <a:lnTo>
                    <a:pt x="53071" y="410365"/>
                  </a:lnTo>
                  <a:lnTo>
                    <a:pt x="54484" y="407735"/>
                  </a:lnTo>
                  <a:lnTo>
                    <a:pt x="56405" y="402061"/>
                  </a:lnTo>
                  <a:lnTo>
                    <a:pt x="58757" y="394571"/>
                  </a:lnTo>
                  <a:lnTo>
                    <a:pt x="61451" y="385977"/>
                  </a:lnTo>
                  <a:lnTo>
                    <a:pt x="64562" y="376860"/>
                  </a:lnTo>
                  <a:lnTo>
                    <a:pt x="68327" y="367783"/>
                  </a:lnTo>
                  <a:lnTo>
                    <a:pt x="72826" y="359036"/>
                  </a:lnTo>
                  <a:lnTo>
                    <a:pt x="78152" y="350850"/>
                  </a:lnTo>
                  <a:lnTo>
                    <a:pt x="84484" y="343493"/>
                  </a:lnTo>
                  <a:lnTo>
                    <a:pt x="91825" y="337028"/>
                  </a:lnTo>
                  <a:lnTo>
                    <a:pt x="100196" y="331516"/>
                  </a:lnTo>
                  <a:lnTo>
                    <a:pt x="109718" y="327101"/>
                  </a:lnTo>
                  <a:lnTo>
                    <a:pt x="120342" y="323764"/>
                  </a:lnTo>
                  <a:lnTo>
                    <a:pt x="131729" y="321505"/>
                  </a:lnTo>
                  <a:lnTo>
                    <a:pt x="143364" y="320430"/>
                  </a:lnTo>
                  <a:lnTo>
                    <a:pt x="154924" y="320487"/>
                  </a:lnTo>
                  <a:lnTo>
                    <a:pt x="166125" y="321660"/>
                  </a:lnTo>
                  <a:lnTo>
                    <a:pt x="176646" y="324043"/>
                  </a:lnTo>
                  <a:lnTo>
                    <a:pt x="186388" y="327571"/>
                  </a:lnTo>
                  <a:lnTo>
                    <a:pt x="195421" y="332058"/>
                  </a:lnTo>
                  <a:lnTo>
                    <a:pt x="203882" y="337286"/>
                  </a:lnTo>
                  <a:lnTo>
                    <a:pt x="211908" y="343064"/>
                  </a:lnTo>
                  <a:lnTo>
                    <a:pt x="219452" y="349400"/>
                  </a:lnTo>
                  <a:lnTo>
                    <a:pt x="226301" y="356485"/>
                  </a:lnTo>
                  <a:lnTo>
                    <a:pt x="232391" y="364364"/>
                  </a:lnTo>
                  <a:lnTo>
                    <a:pt x="237804" y="372942"/>
                  </a:lnTo>
                  <a:lnTo>
                    <a:pt x="242674" y="382079"/>
                  </a:lnTo>
                  <a:lnTo>
                    <a:pt x="247127" y="391639"/>
                  </a:lnTo>
                  <a:lnTo>
                    <a:pt x="250948" y="401668"/>
                  </a:lnTo>
                  <a:lnTo>
                    <a:pt x="253610" y="412386"/>
                  </a:lnTo>
                  <a:lnTo>
                    <a:pt x="254914" y="423847"/>
                  </a:lnTo>
                  <a:lnTo>
                    <a:pt x="254806" y="435646"/>
                  </a:lnTo>
                  <a:lnTo>
                    <a:pt x="253213" y="447033"/>
                  </a:lnTo>
                  <a:lnTo>
                    <a:pt x="250236" y="457607"/>
                  </a:lnTo>
                  <a:lnTo>
                    <a:pt x="245627" y="466994"/>
                  </a:lnTo>
                  <a:lnTo>
                    <a:pt x="238728" y="474694"/>
                  </a:lnTo>
                  <a:lnTo>
                    <a:pt x="229391" y="480605"/>
                  </a:lnTo>
                  <a:lnTo>
                    <a:pt x="218224" y="484777"/>
                  </a:lnTo>
                  <a:lnTo>
                    <a:pt x="206280" y="487227"/>
                  </a:lnTo>
                  <a:lnTo>
                    <a:pt x="194247" y="488139"/>
                  </a:lnTo>
                  <a:lnTo>
                    <a:pt x="182256" y="487806"/>
                  </a:lnTo>
                  <a:lnTo>
                    <a:pt x="170073" y="486529"/>
                  </a:lnTo>
                  <a:lnTo>
                    <a:pt x="157557" y="484569"/>
                  </a:lnTo>
                  <a:lnTo>
                    <a:pt x="144913" y="482280"/>
                  </a:lnTo>
                  <a:lnTo>
                    <a:pt x="131178" y="479891"/>
                  </a:lnTo>
                  <a:lnTo>
                    <a:pt x="112907" y="477197"/>
                  </a:lnTo>
                  <a:lnTo>
                    <a:pt x="84228" y="47378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26673" y="4337741"/>
              <a:ext cx="202985" cy="368498"/>
            </a:xfrm>
            <a:custGeom>
              <a:avLst/>
              <a:gdLst/>
              <a:ahLst/>
              <a:cxnLst/>
              <a:rect l="0" t="0" r="0" b="0"/>
              <a:pathLst>
                <a:path w="202985" h="368498">
                  <a:moveTo>
                    <a:pt x="178985" y="0"/>
                  </a:moveTo>
                  <a:lnTo>
                    <a:pt x="176185" y="11802"/>
                  </a:lnTo>
                  <a:lnTo>
                    <a:pt x="174683" y="23571"/>
                  </a:lnTo>
                  <a:lnTo>
                    <a:pt x="174376" y="36466"/>
                  </a:lnTo>
                  <a:lnTo>
                    <a:pt x="175056" y="50487"/>
                  </a:lnTo>
                  <a:lnTo>
                    <a:pt x="176524" y="65463"/>
                  </a:lnTo>
                  <a:lnTo>
                    <a:pt x="178593" y="81177"/>
                  </a:lnTo>
                  <a:lnTo>
                    <a:pt x="181102" y="97107"/>
                  </a:lnTo>
                  <a:lnTo>
                    <a:pt x="183925" y="112483"/>
                  </a:lnTo>
                  <a:lnTo>
                    <a:pt x="186967" y="126935"/>
                  </a:lnTo>
                  <a:lnTo>
                    <a:pt x="190160" y="140773"/>
                  </a:lnTo>
                  <a:lnTo>
                    <a:pt x="193456" y="154751"/>
                  </a:lnTo>
                  <a:lnTo>
                    <a:pt x="196813" y="169309"/>
                  </a:lnTo>
                  <a:lnTo>
                    <a:pt x="199881" y="184548"/>
                  </a:lnTo>
                  <a:lnTo>
                    <a:pt x="202029" y="200397"/>
                  </a:lnTo>
                  <a:lnTo>
                    <a:pt x="202984" y="216719"/>
                  </a:lnTo>
                  <a:lnTo>
                    <a:pt x="202641" y="232902"/>
                  </a:lnTo>
                  <a:lnTo>
                    <a:pt x="200891" y="247920"/>
                  </a:lnTo>
                  <a:lnTo>
                    <a:pt x="197813" y="261305"/>
                  </a:lnTo>
                  <a:lnTo>
                    <a:pt x="193306" y="272933"/>
                  </a:lnTo>
                  <a:lnTo>
                    <a:pt x="187008" y="282759"/>
                  </a:lnTo>
                  <a:lnTo>
                    <a:pt x="178882" y="290962"/>
                  </a:lnTo>
                  <a:lnTo>
                    <a:pt x="169173" y="297847"/>
                  </a:lnTo>
                  <a:lnTo>
                    <a:pt x="158216" y="303730"/>
                  </a:lnTo>
                  <a:lnTo>
                    <a:pt x="146327" y="308878"/>
                  </a:lnTo>
                  <a:lnTo>
                    <a:pt x="133770" y="313339"/>
                  </a:lnTo>
                  <a:lnTo>
                    <a:pt x="120743" y="316965"/>
                  </a:lnTo>
                  <a:lnTo>
                    <a:pt x="107395" y="319744"/>
                  </a:lnTo>
                  <a:lnTo>
                    <a:pt x="93992" y="321949"/>
                  </a:lnTo>
                  <a:lnTo>
                    <a:pt x="80914" y="324044"/>
                  </a:lnTo>
                  <a:lnTo>
                    <a:pt x="68343" y="326317"/>
                  </a:lnTo>
                  <a:lnTo>
                    <a:pt x="56443" y="329184"/>
                  </a:lnTo>
                  <a:lnTo>
                    <a:pt x="45443" y="333253"/>
                  </a:lnTo>
                  <a:lnTo>
                    <a:pt x="35386" y="338724"/>
                  </a:lnTo>
                  <a:lnTo>
                    <a:pt x="26450" y="345021"/>
                  </a:lnTo>
                  <a:lnTo>
                    <a:pt x="18165" y="351599"/>
                  </a:lnTo>
                  <a:lnTo>
                    <a:pt x="9801" y="359040"/>
                  </a:lnTo>
                  <a:lnTo>
                    <a:pt x="0" y="36849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74072" y="41376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72707" y="4152229"/>
              <a:ext cx="204638" cy="259212"/>
            </a:xfrm>
            <a:custGeom>
              <a:avLst/>
              <a:gdLst/>
              <a:ahLst/>
              <a:cxnLst/>
              <a:rect l="0" t="0" r="0" b="0"/>
              <a:pathLst>
                <a:path w="204638" h="259212">
                  <a:moveTo>
                    <a:pt x="6650" y="122341"/>
                  </a:moveTo>
                  <a:lnTo>
                    <a:pt x="18452" y="122340"/>
                  </a:lnTo>
                  <a:lnTo>
                    <a:pt x="30221" y="122340"/>
                  </a:lnTo>
                  <a:lnTo>
                    <a:pt x="43107" y="122345"/>
                  </a:lnTo>
                  <a:lnTo>
                    <a:pt x="56782" y="122518"/>
                  </a:lnTo>
                  <a:lnTo>
                    <a:pt x="70462" y="123167"/>
                  </a:lnTo>
                  <a:lnTo>
                    <a:pt x="83683" y="124410"/>
                  </a:lnTo>
                  <a:lnTo>
                    <a:pt x="96480" y="125890"/>
                  </a:lnTo>
                  <a:lnTo>
                    <a:pt x="109207" y="126890"/>
                  </a:lnTo>
                  <a:lnTo>
                    <a:pt x="122090" y="127035"/>
                  </a:lnTo>
                  <a:lnTo>
                    <a:pt x="134876" y="126130"/>
                  </a:lnTo>
                  <a:lnTo>
                    <a:pt x="146942" y="123993"/>
                  </a:lnTo>
                  <a:lnTo>
                    <a:pt x="157987" y="120662"/>
                  </a:lnTo>
                  <a:lnTo>
                    <a:pt x="168032" y="116322"/>
                  </a:lnTo>
                  <a:lnTo>
                    <a:pt x="177241" y="111201"/>
                  </a:lnTo>
                  <a:lnTo>
                    <a:pt x="185791" y="105498"/>
                  </a:lnTo>
                  <a:lnTo>
                    <a:pt x="193364" y="99213"/>
                  </a:lnTo>
                  <a:lnTo>
                    <a:pt x="199173" y="92164"/>
                  </a:lnTo>
                  <a:lnTo>
                    <a:pt x="202929" y="84311"/>
                  </a:lnTo>
                  <a:lnTo>
                    <a:pt x="204637" y="75748"/>
                  </a:lnTo>
                  <a:lnTo>
                    <a:pt x="204346" y="66622"/>
                  </a:lnTo>
                  <a:lnTo>
                    <a:pt x="202293" y="57084"/>
                  </a:lnTo>
                  <a:lnTo>
                    <a:pt x="198662" y="47577"/>
                  </a:lnTo>
                  <a:lnTo>
                    <a:pt x="193491" y="38808"/>
                  </a:lnTo>
                  <a:lnTo>
                    <a:pt x="186945" y="31099"/>
                  </a:lnTo>
                  <a:lnTo>
                    <a:pt x="179281" y="24433"/>
                  </a:lnTo>
                  <a:lnTo>
                    <a:pt x="170767" y="18640"/>
                  </a:lnTo>
                  <a:lnTo>
                    <a:pt x="161625" y="13524"/>
                  </a:lnTo>
                  <a:lnTo>
                    <a:pt x="151707" y="9069"/>
                  </a:lnTo>
                  <a:lnTo>
                    <a:pt x="140532" y="5441"/>
                  </a:lnTo>
                  <a:lnTo>
                    <a:pt x="127946" y="2667"/>
                  </a:lnTo>
                  <a:lnTo>
                    <a:pt x="114408" y="802"/>
                  </a:lnTo>
                  <a:lnTo>
                    <a:pt x="100782" y="0"/>
                  </a:lnTo>
                  <a:lnTo>
                    <a:pt x="87586" y="244"/>
                  </a:lnTo>
                  <a:lnTo>
                    <a:pt x="75134" y="1544"/>
                  </a:lnTo>
                  <a:lnTo>
                    <a:pt x="63698" y="4012"/>
                  </a:lnTo>
                  <a:lnTo>
                    <a:pt x="53311" y="7602"/>
                  </a:lnTo>
                  <a:lnTo>
                    <a:pt x="43998" y="12300"/>
                  </a:lnTo>
                  <a:lnTo>
                    <a:pt x="35873" y="18203"/>
                  </a:lnTo>
                  <a:lnTo>
                    <a:pt x="28883" y="25247"/>
                  </a:lnTo>
                  <a:lnTo>
                    <a:pt x="22847" y="33248"/>
                  </a:lnTo>
                  <a:lnTo>
                    <a:pt x="17549" y="41989"/>
                  </a:lnTo>
                  <a:lnTo>
                    <a:pt x="12801" y="51279"/>
                  </a:lnTo>
                  <a:lnTo>
                    <a:pt x="8610" y="61128"/>
                  </a:lnTo>
                  <a:lnTo>
                    <a:pt x="5167" y="71723"/>
                  </a:lnTo>
                  <a:lnTo>
                    <a:pt x="2521" y="83107"/>
                  </a:lnTo>
                  <a:lnTo>
                    <a:pt x="744" y="95022"/>
                  </a:lnTo>
                  <a:lnTo>
                    <a:pt x="0" y="107020"/>
                  </a:lnTo>
                  <a:lnTo>
                    <a:pt x="280" y="118836"/>
                  </a:lnTo>
                  <a:lnTo>
                    <a:pt x="1435" y="130550"/>
                  </a:lnTo>
                  <a:lnTo>
                    <a:pt x="3272" y="142482"/>
                  </a:lnTo>
                  <a:lnTo>
                    <a:pt x="5622" y="154796"/>
                  </a:lnTo>
                  <a:lnTo>
                    <a:pt x="8503" y="167186"/>
                  </a:lnTo>
                  <a:lnTo>
                    <a:pt x="12114" y="178977"/>
                  </a:lnTo>
                  <a:lnTo>
                    <a:pt x="16506" y="189836"/>
                  </a:lnTo>
                  <a:lnTo>
                    <a:pt x="21591" y="199755"/>
                  </a:lnTo>
                  <a:lnTo>
                    <a:pt x="27230" y="208877"/>
                  </a:lnTo>
                  <a:lnTo>
                    <a:pt x="33287" y="217380"/>
                  </a:lnTo>
                  <a:lnTo>
                    <a:pt x="39812" y="225259"/>
                  </a:lnTo>
                  <a:lnTo>
                    <a:pt x="47024" y="232340"/>
                  </a:lnTo>
                  <a:lnTo>
                    <a:pt x="54991" y="238584"/>
                  </a:lnTo>
                  <a:lnTo>
                    <a:pt x="63800" y="243932"/>
                  </a:lnTo>
                  <a:lnTo>
                    <a:pt x="73623" y="248227"/>
                  </a:lnTo>
                  <a:lnTo>
                    <a:pt x="84439" y="251485"/>
                  </a:lnTo>
                  <a:lnTo>
                    <a:pt x="95491" y="253864"/>
                  </a:lnTo>
                  <a:lnTo>
                    <a:pt x="106473" y="255809"/>
                  </a:lnTo>
                  <a:lnTo>
                    <a:pt x="118349" y="257494"/>
                  </a:lnTo>
                  <a:lnTo>
                    <a:pt x="132992" y="2592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09016" y="4169259"/>
              <a:ext cx="149368" cy="266404"/>
            </a:xfrm>
            <a:custGeom>
              <a:avLst/>
              <a:gdLst/>
              <a:ahLst/>
              <a:cxnLst/>
              <a:rect l="0" t="0" r="0" b="0"/>
              <a:pathLst>
                <a:path w="149368" h="266404">
                  <a:moveTo>
                    <a:pt x="138838" y="21083"/>
                  </a:moveTo>
                  <a:lnTo>
                    <a:pt x="130037" y="15282"/>
                  </a:lnTo>
                  <a:lnTo>
                    <a:pt x="121690" y="10357"/>
                  </a:lnTo>
                  <a:lnTo>
                    <a:pt x="112992" y="5869"/>
                  </a:lnTo>
                  <a:lnTo>
                    <a:pt x="103871" y="2166"/>
                  </a:lnTo>
                  <a:lnTo>
                    <a:pt x="94376" y="98"/>
                  </a:lnTo>
                  <a:lnTo>
                    <a:pt x="84584" y="0"/>
                  </a:lnTo>
                  <a:lnTo>
                    <a:pt x="74570" y="1898"/>
                  </a:lnTo>
                  <a:lnTo>
                    <a:pt x="64396" y="5760"/>
                  </a:lnTo>
                  <a:lnTo>
                    <a:pt x="54119" y="11359"/>
                  </a:lnTo>
                  <a:lnTo>
                    <a:pt x="44100" y="18355"/>
                  </a:lnTo>
                  <a:lnTo>
                    <a:pt x="34979" y="26404"/>
                  </a:lnTo>
                  <a:lnTo>
                    <a:pt x="27032" y="35223"/>
                  </a:lnTo>
                  <a:lnTo>
                    <a:pt x="20204" y="44751"/>
                  </a:lnTo>
                  <a:lnTo>
                    <a:pt x="14303" y="55131"/>
                  </a:lnTo>
                  <a:lnTo>
                    <a:pt x="9117" y="66373"/>
                  </a:lnTo>
                  <a:lnTo>
                    <a:pt x="4786" y="78365"/>
                  </a:lnTo>
                  <a:lnTo>
                    <a:pt x="1774" y="90947"/>
                  </a:lnTo>
                  <a:lnTo>
                    <a:pt x="227" y="103968"/>
                  </a:lnTo>
                  <a:lnTo>
                    <a:pt x="0" y="117305"/>
                  </a:lnTo>
                  <a:lnTo>
                    <a:pt x="836" y="130865"/>
                  </a:lnTo>
                  <a:lnTo>
                    <a:pt x="2471" y="144574"/>
                  </a:lnTo>
                  <a:lnTo>
                    <a:pt x="4687" y="158221"/>
                  </a:lnTo>
                  <a:lnTo>
                    <a:pt x="7312" y="171464"/>
                  </a:lnTo>
                  <a:lnTo>
                    <a:pt x="10225" y="184145"/>
                  </a:lnTo>
                  <a:lnTo>
                    <a:pt x="13502" y="196118"/>
                  </a:lnTo>
                  <a:lnTo>
                    <a:pt x="17386" y="207167"/>
                  </a:lnTo>
                  <a:lnTo>
                    <a:pt x="21965" y="217267"/>
                  </a:lnTo>
                  <a:lnTo>
                    <a:pt x="27177" y="226541"/>
                  </a:lnTo>
                  <a:lnTo>
                    <a:pt x="32901" y="235165"/>
                  </a:lnTo>
                  <a:lnTo>
                    <a:pt x="39025" y="243294"/>
                  </a:lnTo>
                  <a:lnTo>
                    <a:pt x="45935" y="250740"/>
                  </a:lnTo>
                  <a:lnTo>
                    <a:pt x="54469" y="256989"/>
                  </a:lnTo>
                  <a:lnTo>
                    <a:pt x="64942" y="261849"/>
                  </a:lnTo>
                  <a:lnTo>
                    <a:pt x="76722" y="265112"/>
                  </a:lnTo>
                  <a:lnTo>
                    <a:pt x="88553" y="266403"/>
                  </a:lnTo>
                  <a:lnTo>
                    <a:pt x="99687" y="265718"/>
                  </a:lnTo>
                  <a:lnTo>
                    <a:pt x="109813" y="263451"/>
                  </a:lnTo>
                  <a:lnTo>
                    <a:pt x="119901" y="259893"/>
                  </a:lnTo>
                  <a:lnTo>
                    <a:pt x="131946" y="253615"/>
                  </a:lnTo>
                  <a:lnTo>
                    <a:pt x="149367" y="24218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55068" y="3937658"/>
              <a:ext cx="40186" cy="442198"/>
            </a:xfrm>
            <a:custGeom>
              <a:avLst/>
              <a:gdLst/>
              <a:ahLst/>
              <a:cxnLst/>
              <a:rect l="0" t="0" r="0" b="0"/>
              <a:pathLst>
                <a:path w="40186" h="442198">
                  <a:moveTo>
                    <a:pt x="19129" y="0"/>
                  </a:moveTo>
                  <a:lnTo>
                    <a:pt x="13395" y="9002"/>
                  </a:lnTo>
                  <a:lnTo>
                    <a:pt x="9111" y="19269"/>
                  </a:lnTo>
                  <a:lnTo>
                    <a:pt x="5905" y="31853"/>
                  </a:lnTo>
                  <a:lnTo>
                    <a:pt x="3544" y="46380"/>
                  </a:lnTo>
                  <a:lnTo>
                    <a:pt x="1847" y="62176"/>
                  </a:lnTo>
                  <a:lnTo>
                    <a:pt x="656" y="78719"/>
                  </a:lnTo>
                  <a:lnTo>
                    <a:pt x="0" y="95852"/>
                  </a:lnTo>
                  <a:lnTo>
                    <a:pt x="80" y="113698"/>
                  </a:lnTo>
                  <a:lnTo>
                    <a:pt x="942" y="132288"/>
                  </a:lnTo>
                  <a:lnTo>
                    <a:pt x="2333" y="151532"/>
                  </a:lnTo>
                  <a:lnTo>
                    <a:pt x="3805" y="171294"/>
                  </a:lnTo>
                  <a:lnTo>
                    <a:pt x="5094" y="191442"/>
                  </a:lnTo>
                  <a:lnTo>
                    <a:pt x="6280" y="211701"/>
                  </a:lnTo>
                  <a:lnTo>
                    <a:pt x="7683" y="231684"/>
                  </a:lnTo>
                  <a:lnTo>
                    <a:pt x="9479" y="251199"/>
                  </a:lnTo>
                  <a:lnTo>
                    <a:pt x="11685" y="270234"/>
                  </a:lnTo>
                  <a:lnTo>
                    <a:pt x="14246" y="288863"/>
                  </a:lnTo>
                  <a:lnTo>
                    <a:pt x="17082" y="307172"/>
                  </a:lnTo>
                  <a:lnTo>
                    <a:pt x="20123" y="325079"/>
                  </a:lnTo>
                  <a:lnTo>
                    <a:pt x="23310" y="342343"/>
                  </a:lnTo>
                  <a:lnTo>
                    <a:pt x="26596" y="358877"/>
                  </a:lnTo>
                  <a:lnTo>
                    <a:pt x="29796" y="374532"/>
                  </a:lnTo>
                  <a:lnTo>
                    <a:pt x="32904" y="390765"/>
                  </a:lnTo>
                  <a:lnTo>
                    <a:pt x="36193" y="411237"/>
                  </a:lnTo>
                  <a:lnTo>
                    <a:pt x="40185" y="44219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63626" y="4064000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346167" y="0"/>
                  </a:lnTo>
                  <a:lnTo>
                    <a:pt x="334398" y="0"/>
                  </a:lnTo>
                  <a:lnTo>
                    <a:pt x="321508" y="0"/>
                  </a:lnTo>
                  <a:lnTo>
                    <a:pt x="307660" y="0"/>
                  </a:lnTo>
                  <a:lnTo>
                    <a:pt x="293332" y="0"/>
                  </a:lnTo>
                  <a:lnTo>
                    <a:pt x="278867" y="4"/>
                  </a:lnTo>
                  <a:lnTo>
                    <a:pt x="264590" y="177"/>
                  </a:lnTo>
                  <a:lnTo>
                    <a:pt x="250862" y="825"/>
                  </a:lnTo>
                  <a:lnTo>
                    <a:pt x="237812" y="2074"/>
                  </a:lnTo>
                  <a:lnTo>
                    <a:pt x="225067" y="3726"/>
                  </a:lnTo>
                  <a:lnTo>
                    <a:pt x="211897" y="5375"/>
                  </a:lnTo>
                  <a:lnTo>
                    <a:pt x="197912" y="6782"/>
                  </a:lnTo>
                  <a:lnTo>
                    <a:pt x="182905" y="8048"/>
                  </a:lnTo>
                  <a:lnTo>
                    <a:pt x="166688" y="9504"/>
                  </a:lnTo>
                  <a:lnTo>
                    <a:pt x="149294" y="11336"/>
                  </a:lnTo>
                  <a:lnTo>
                    <a:pt x="131070" y="13566"/>
                  </a:lnTo>
                  <a:lnTo>
                    <a:pt x="112546" y="16142"/>
                  </a:lnTo>
                  <a:lnTo>
                    <a:pt x="94067" y="18985"/>
                  </a:lnTo>
                  <a:lnTo>
                    <a:pt x="76134" y="21871"/>
                  </a:lnTo>
                  <a:lnTo>
                    <a:pt x="57522" y="24728"/>
                  </a:lnTo>
                  <a:lnTo>
                    <a:pt x="34364" y="27804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47937" y="420087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012" y="2867"/>
                  </a:lnTo>
                  <a:lnTo>
                    <a:pt x="92243" y="5009"/>
                  </a:lnTo>
                  <a:lnTo>
                    <a:pt x="79361" y="6617"/>
                  </a:lnTo>
                  <a:lnTo>
                    <a:pt x="65748" y="8002"/>
                  </a:lnTo>
                  <a:lnTo>
                    <a:pt x="50779" y="9881"/>
                  </a:lnTo>
                  <a:lnTo>
                    <a:pt x="30900" y="13541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22351" y="3908874"/>
              <a:ext cx="309940" cy="681552"/>
            </a:xfrm>
            <a:custGeom>
              <a:avLst/>
              <a:gdLst/>
              <a:ahLst/>
              <a:cxnLst/>
              <a:rect l="0" t="0" r="0" b="0"/>
              <a:pathLst>
                <a:path w="309940" h="681552">
                  <a:moveTo>
                    <a:pt x="4612" y="618379"/>
                  </a:moveTo>
                  <a:lnTo>
                    <a:pt x="1813" y="609444"/>
                  </a:lnTo>
                  <a:lnTo>
                    <a:pt x="311" y="599817"/>
                  </a:lnTo>
                  <a:lnTo>
                    <a:pt x="0" y="588520"/>
                  </a:lnTo>
                  <a:lnTo>
                    <a:pt x="506" y="575508"/>
                  </a:lnTo>
                  <a:lnTo>
                    <a:pt x="1326" y="560731"/>
                  </a:lnTo>
                  <a:lnTo>
                    <a:pt x="2146" y="544367"/>
                  </a:lnTo>
                  <a:lnTo>
                    <a:pt x="3002" y="527198"/>
                  </a:lnTo>
                  <a:lnTo>
                    <a:pt x="4177" y="510459"/>
                  </a:lnTo>
                  <a:lnTo>
                    <a:pt x="5816" y="494792"/>
                  </a:lnTo>
                  <a:lnTo>
                    <a:pt x="7917" y="479819"/>
                  </a:lnTo>
                  <a:lnTo>
                    <a:pt x="10405" y="464473"/>
                  </a:lnTo>
                  <a:lnTo>
                    <a:pt x="13189" y="448142"/>
                  </a:lnTo>
                  <a:lnTo>
                    <a:pt x="16024" y="430713"/>
                  </a:lnTo>
                  <a:lnTo>
                    <a:pt x="18541" y="412314"/>
                  </a:lnTo>
                  <a:lnTo>
                    <a:pt x="20563" y="393159"/>
                  </a:lnTo>
                  <a:lnTo>
                    <a:pt x="22089" y="373767"/>
                  </a:lnTo>
                  <a:lnTo>
                    <a:pt x="23195" y="354916"/>
                  </a:lnTo>
                  <a:lnTo>
                    <a:pt x="23977" y="336976"/>
                  </a:lnTo>
                  <a:lnTo>
                    <a:pt x="24520" y="319646"/>
                  </a:lnTo>
                  <a:lnTo>
                    <a:pt x="24892" y="302169"/>
                  </a:lnTo>
                  <a:lnTo>
                    <a:pt x="25146" y="284113"/>
                  </a:lnTo>
                  <a:lnTo>
                    <a:pt x="25318" y="265542"/>
                  </a:lnTo>
                  <a:lnTo>
                    <a:pt x="25434" y="246835"/>
                  </a:lnTo>
                  <a:lnTo>
                    <a:pt x="25512" y="228250"/>
                  </a:lnTo>
                  <a:lnTo>
                    <a:pt x="25564" y="210040"/>
                  </a:lnTo>
                  <a:lnTo>
                    <a:pt x="25599" y="192512"/>
                  </a:lnTo>
                  <a:lnTo>
                    <a:pt x="25651" y="175857"/>
                  </a:lnTo>
                  <a:lnTo>
                    <a:pt x="26693" y="163300"/>
                  </a:lnTo>
                  <a:lnTo>
                    <a:pt x="29111" y="158876"/>
                  </a:lnTo>
                  <a:lnTo>
                    <a:pt x="31355" y="161182"/>
                  </a:lnTo>
                  <a:lnTo>
                    <a:pt x="33318" y="167904"/>
                  </a:lnTo>
                  <a:lnTo>
                    <a:pt x="35707" y="177364"/>
                  </a:lnTo>
                  <a:lnTo>
                    <a:pt x="38938" y="188509"/>
                  </a:lnTo>
                  <a:lnTo>
                    <a:pt x="43067" y="200698"/>
                  </a:lnTo>
                  <a:lnTo>
                    <a:pt x="47977" y="213544"/>
                  </a:lnTo>
                  <a:lnTo>
                    <a:pt x="53498" y="226803"/>
                  </a:lnTo>
                  <a:lnTo>
                    <a:pt x="59474" y="240161"/>
                  </a:lnTo>
                  <a:lnTo>
                    <a:pt x="65774" y="253218"/>
                  </a:lnTo>
                  <a:lnTo>
                    <a:pt x="72313" y="265773"/>
                  </a:lnTo>
                  <a:lnTo>
                    <a:pt x="79346" y="277495"/>
                  </a:lnTo>
                  <a:lnTo>
                    <a:pt x="87437" y="287844"/>
                  </a:lnTo>
                  <a:lnTo>
                    <a:pt x="96812" y="296642"/>
                  </a:lnTo>
                  <a:lnTo>
                    <a:pt x="107382" y="303549"/>
                  </a:lnTo>
                  <a:lnTo>
                    <a:pt x="118926" y="307917"/>
                  </a:lnTo>
                  <a:lnTo>
                    <a:pt x="131203" y="309621"/>
                  </a:lnTo>
                  <a:lnTo>
                    <a:pt x="143682" y="308664"/>
                  </a:lnTo>
                  <a:lnTo>
                    <a:pt x="155593" y="304915"/>
                  </a:lnTo>
                  <a:lnTo>
                    <a:pt x="166561" y="298588"/>
                  </a:lnTo>
                  <a:lnTo>
                    <a:pt x="176566" y="290463"/>
                  </a:lnTo>
                  <a:lnTo>
                    <a:pt x="185754" y="281649"/>
                  </a:lnTo>
                  <a:lnTo>
                    <a:pt x="194303" y="272838"/>
                  </a:lnTo>
                  <a:lnTo>
                    <a:pt x="202216" y="264148"/>
                  </a:lnTo>
                  <a:lnTo>
                    <a:pt x="209319" y="255328"/>
                  </a:lnTo>
                  <a:lnTo>
                    <a:pt x="215593" y="246201"/>
                  </a:lnTo>
                  <a:lnTo>
                    <a:pt x="221470" y="236409"/>
                  </a:lnTo>
                  <a:lnTo>
                    <a:pt x="227717" y="225377"/>
                  </a:lnTo>
                  <a:lnTo>
                    <a:pt x="234731" y="212915"/>
                  </a:lnTo>
                  <a:lnTo>
                    <a:pt x="242240" y="199474"/>
                  </a:lnTo>
                  <a:lnTo>
                    <a:pt x="249519" y="185921"/>
                  </a:lnTo>
                  <a:lnTo>
                    <a:pt x="256156" y="172764"/>
                  </a:lnTo>
                  <a:lnTo>
                    <a:pt x="262068" y="159829"/>
                  </a:lnTo>
                  <a:lnTo>
                    <a:pt x="267340" y="146472"/>
                  </a:lnTo>
                  <a:lnTo>
                    <a:pt x="272103" y="132347"/>
                  </a:lnTo>
                  <a:lnTo>
                    <a:pt x="276488" y="117742"/>
                  </a:lnTo>
                  <a:lnTo>
                    <a:pt x="280600" y="103384"/>
                  </a:lnTo>
                  <a:lnTo>
                    <a:pt x="284517" y="89680"/>
                  </a:lnTo>
                  <a:lnTo>
                    <a:pt x="288132" y="76545"/>
                  </a:lnTo>
                  <a:lnTo>
                    <a:pt x="291182" y="63585"/>
                  </a:lnTo>
                  <a:lnTo>
                    <a:pt x="293569" y="50538"/>
                  </a:lnTo>
                  <a:lnTo>
                    <a:pt x="295511" y="37472"/>
                  </a:lnTo>
                  <a:lnTo>
                    <a:pt x="297430" y="24685"/>
                  </a:lnTo>
                  <a:lnTo>
                    <a:pt x="299556" y="12406"/>
                  </a:lnTo>
                  <a:lnTo>
                    <a:pt x="301310" y="3045"/>
                  </a:lnTo>
                  <a:lnTo>
                    <a:pt x="301605" y="0"/>
                  </a:lnTo>
                  <a:lnTo>
                    <a:pt x="300181" y="3012"/>
                  </a:lnTo>
                  <a:lnTo>
                    <a:pt x="297249" y="10615"/>
                  </a:lnTo>
                  <a:lnTo>
                    <a:pt x="293298" y="21775"/>
                  </a:lnTo>
                  <a:lnTo>
                    <a:pt x="288942" y="36090"/>
                  </a:lnTo>
                  <a:lnTo>
                    <a:pt x="284565" y="53093"/>
                  </a:lnTo>
                  <a:lnTo>
                    <a:pt x="280488" y="71738"/>
                  </a:lnTo>
                  <a:lnTo>
                    <a:pt x="277053" y="90574"/>
                  </a:lnTo>
                  <a:lnTo>
                    <a:pt x="274370" y="108764"/>
                  </a:lnTo>
                  <a:lnTo>
                    <a:pt x="272212" y="126065"/>
                  </a:lnTo>
                  <a:lnTo>
                    <a:pt x="270140" y="142527"/>
                  </a:lnTo>
                  <a:lnTo>
                    <a:pt x="267893" y="158309"/>
                  </a:lnTo>
                  <a:lnTo>
                    <a:pt x="265550" y="173741"/>
                  </a:lnTo>
                  <a:lnTo>
                    <a:pt x="263429" y="189271"/>
                  </a:lnTo>
                  <a:lnTo>
                    <a:pt x="261706" y="205140"/>
                  </a:lnTo>
                  <a:lnTo>
                    <a:pt x="260396" y="221395"/>
                  </a:lnTo>
                  <a:lnTo>
                    <a:pt x="259442" y="237995"/>
                  </a:lnTo>
                  <a:lnTo>
                    <a:pt x="258766" y="254867"/>
                  </a:lnTo>
                  <a:lnTo>
                    <a:pt x="258296" y="271944"/>
                  </a:lnTo>
                  <a:lnTo>
                    <a:pt x="257972" y="289167"/>
                  </a:lnTo>
                  <a:lnTo>
                    <a:pt x="257752" y="306488"/>
                  </a:lnTo>
                  <a:lnTo>
                    <a:pt x="257602" y="323712"/>
                  </a:lnTo>
                  <a:lnTo>
                    <a:pt x="257501" y="340510"/>
                  </a:lnTo>
                  <a:lnTo>
                    <a:pt x="257438" y="356740"/>
                  </a:lnTo>
                  <a:lnTo>
                    <a:pt x="257566" y="372589"/>
                  </a:lnTo>
                  <a:lnTo>
                    <a:pt x="258184" y="388458"/>
                  </a:lnTo>
                  <a:lnTo>
                    <a:pt x="259416" y="404578"/>
                  </a:lnTo>
                  <a:lnTo>
                    <a:pt x="261228" y="420846"/>
                  </a:lnTo>
                  <a:lnTo>
                    <a:pt x="263515" y="436928"/>
                  </a:lnTo>
                  <a:lnTo>
                    <a:pt x="266161" y="452638"/>
                  </a:lnTo>
                  <a:lnTo>
                    <a:pt x="268902" y="467951"/>
                  </a:lnTo>
                  <a:lnTo>
                    <a:pt x="271356" y="482919"/>
                  </a:lnTo>
                  <a:lnTo>
                    <a:pt x="273340" y="497618"/>
                  </a:lnTo>
                  <a:lnTo>
                    <a:pt x="275009" y="512117"/>
                  </a:lnTo>
                  <a:lnTo>
                    <a:pt x="276744" y="526471"/>
                  </a:lnTo>
                  <a:lnTo>
                    <a:pt x="278766" y="540720"/>
                  </a:lnTo>
                  <a:lnTo>
                    <a:pt x="281126" y="554732"/>
                  </a:lnTo>
                  <a:lnTo>
                    <a:pt x="283789" y="568220"/>
                  </a:lnTo>
                  <a:lnTo>
                    <a:pt x="286695" y="581076"/>
                  </a:lnTo>
                  <a:lnTo>
                    <a:pt x="289783" y="593506"/>
                  </a:lnTo>
                  <a:lnTo>
                    <a:pt x="293001" y="605925"/>
                  </a:lnTo>
                  <a:lnTo>
                    <a:pt x="296308" y="618566"/>
                  </a:lnTo>
                  <a:lnTo>
                    <a:pt x="299521" y="631082"/>
                  </a:lnTo>
                  <a:lnTo>
                    <a:pt x="302640" y="643965"/>
                  </a:lnTo>
                  <a:lnTo>
                    <a:pt x="305938" y="659471"/>
                  </a:lnTo>
                  <a:lnTo>
                    <a:pt x="309939" y="68155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86076" y="4282999"/>
              <a:ext cx="177842" cy="227320"/>
            </a:xfrm>
            <a:custGeom>
              <a:avLst/>
              <a:gdLst/>
              <a:ahLst/>
              <a:cxnLst/>
              <a:rect l="0" t="0" r="0" b="0"/>
              <a:pathLst>
                <a:path w="177842" h="227320">
                  <a:moveTo>
                    <a:pt x="125198" y="23156"/>
                  </a:moveTo>
                  <a:lnTo>
                    <a:pt x="119264" y="17355"/>
                  </a:lnTo>
                  <a:lnTo>
                    <a:pt x="113059" y="12431"/>
                  </a:lnTo>
                  <a:lnTo>
                    <a:pt x="105963" y="7938"/>
                  </a:lnTo>
                  <a:lnTo>
                    <a:pt x="98023" y="4062"/>
                  </a:lnTo>
                  <a:lnTo>
                    <a:pt x="89377" y="1345"/>
                  </a:lnTo>
                  <a:lnTo>
                    <a:pt x="80186" y="0"/>
                  </a:lnTo>
                  <a:lnTo>
                    <a:pt x="70760" y="244"/>
                  </a:lnTo>
                  <a:lnTo>
                    <a:pt x="61519" y="2458"/>
                  </a:lnTo>
                  <a:lnTo>
                    <a:pt x="52679" y="6659"/>
                  </a:lnTo>
                  <a:lnTo>
                    <a:pt x="44272" y="12734"/>
                  </a:lnTo>
                  <a:lnTo>
                    <a:pt x="36238" y="20624"/>
                  </a:lnTo>
                  <a:lnTo>
                    <a:pt x="28509" y="30114"/>
                  </a:lnTo>
                  <a:lnTo>
                    <a:pt x="21333" y="40890"/>
                  </a:lnTo>
                  <a:lnTo>
                    <a:pt x="15266" y="52639"/>
                  </a:lnTo>
                  <a:lnTo>
                    <a:pt x="10519" y="65098"/>
                  </a:lnTo>
                  <a:lnTo>
                    <a:pt x="6991" y="78225"/>
                  </a:lnTo>
                  <a:lnTo>
                    <a:pt x="4458" y="92175"/>
                  </a:lnTo>
                  <a:lnTo>
                    <a:pt x="2678" y="106964"/>
                  </a:lnTo>
                  <a:lnTo>
                    <a:pt x="1447" y="122320"/>
                  </a:lnTo>
                  <a:lnTo>
                    <a:pt x="605" y="137781"/>
                  </a:lnTo>
                  <a:lnTo>
                    <a:pt x="42" y="153066"/>
                  </a:lnTo>
                  <a:lnTo>
                    <a:pt x="0" y="167923"/>
                  </a:lnTo>
                  <a:lnTo>
                    <a:pt x="1037" y="182053"/>
                  </a:lnTo>
                  <a:lnTo>
                    <a:pt x="3372" y="195353"/>
                  </a:lnTo>
                  <a:lnTo>
                    <a:pt x="7079" y="207249"/>
                  </a:lnTo>
                  <a:lnTo>
                    <a:pt x="12242" y="216656"/>
                  </a:lnTo>
                  <a:lnTo>
                    <a:pt x="18750" y="223194"/>
                  </a:lnTo>
                  <a:lnTo>
                    <a:pt x="26204" y="226786"/>
                  </a:lnTo>
                  <a:lnTo>
                    <a:pt x="34038" y="227319"/>
                  </a:lnTo>
                  <a:lnTo>
                    <a:pt x="41889" y="225048"/>
                  </a:lnTo>
                  <a:lnTo>
                    <a:pt x="49445" y="220475"/>
                  </a:lnTo>
                  <a:lnTo>
                    <a:pt x="56366" y="214143"/>
                  </a:lnTo>
                  <a:lnTo>
                    <a:pt x="62536" y="206524"/>
                  </a:lnTo>
                  <a:lnTo>
                    <a:pt x="68019" y="197990"/>
                  </a:lnTo>
                  <a:lnTo>
                    <a:pt x="72943" y="188819"/>
                  </a:lnTo>
                  <a:lnTo>
                    <a:pt x="77446" y="179209"/>
                  </a:lnTo>
                  <a:lnTo>
                    <a:pt x="81641" y="169299"/>
                  </a:lnTo>
                  <a:lnTo>
                    <a:pt x="85620" y="159186"/>
                  </a:lnTo>
                  <a:lnTo>
                    <a:pt x="89463" y="148968"/>
                  </a:lnTo>
                  <a:lnTo>
                    <a:pt x="93708" y="139866"/>
                  </a:lnTo>
                  <a:lnTo>
                    <a:pt x="99136" y="134910"/>
                  </a:lnTo>
                  <a:lnTo>
                    <a:pt x="105356" y="135078"/>
                  </a:lnTo>
                  <a:lnTo>
                    <a:pt x="111555" y="138219"/>
                  </a:lnTo>
                  <a:lnTo>
                    <a:pt x="117705" y="142930"/>
                  </a:lnTo>
                  <a:lnTo>
                    <a:pt x="123939" y="148528"/>
                  </a:lnTo>
                  <a:lnTo>
                    <a:pt x="130323" y="154643"/>
                  </a:lnTo>
                  <a:lnTo>
                    <a:pt x="136942" y="160768"/>
                  </a:lnTo>
                  <a:lnTo>
                    <a:pt x="144792" y="166786"/>
                  </a:lnTo>
                  <a:lnTo>
                    <a:pt x="156800" y="173219"/>
                  </a:lnTo>
                  <a:lnTo>
                    <a:pt x="177841" y="1810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06031" y="4264041"/>
              <a:ext cx="178985" cy="206177"/>
            </a:xfrm>
            <a:custGeom>
              <a:avLst/>
              <a:gdLst/>
              <a:ahLst/>
              <a:cxnLst/>
              <a:rect l="0" t="0" r="0" b="0"/>
              <a:pathLst>
                <a:path w="178985" h="206177">
                  <a:moveTo>
                    <a:pt x="0" y="84228"/>
                  </a:moveTo>
                  <a:lnTo>
                    <a:pt x="133" y="95896"/>
                  </a:lnTo>
                  <a:lnTo>
                    <a:pt x="1414" y="106385"/>
                  </a:lnTo>
                  <a:lnTo>
                    <a:pt x="4003" y="116691"/>
                  </a:lnTo>
                  <a:lnTo>
                    <a:pt x="7550" y="127165"/>
                  </a:lnTo>
                  <a:lnTo>
                    <a:pt x="11534" y="138157"/>
                  </a:lnTo>
                  <a:lnTo>
                    <a:pt x="15614" y="149796"/>
                  </a:lnTo>
                  <a:lnTo>
                    <a:pt x="19636" y="161877"/>
                  </a:lnTo>
                  <a:lnTo>
                    <a:pt x="23553" y="173983"/>
                  </a:lnTo>
                  <a:lnTo>
                    <a:pt x="27346" y="185847"/>
                  </a:lnTo>
                  <a:lnTo>
                    <a:pt x="30213" y="196697"/>
                  </a:lnTo>
                  <a:lnTo>
                    <a:pt x="30472" y="204062"/>
                  </a:lnTo>
                  <a:lnTo>
                    <a:pt x="28146" y="206176"/>
                  </a:lnTo>
                  <a:lnTo>
                    <a:pt x="24865" y="204150"/>
                  </a:lnTo>
                  <a:lnTo>
                    <a:pt x="21341" y="199288"/>
                  </a:lnTo>
                  <a:lnTo>
                    <a:pt x="17769" y="192531"/>
                  </a:lnTo>
                  <a:lnTo>
                    <a:pt x="14204" y="184506"/>
                  </a:lnTo>
                  <a:lnTo>
                    <a:pt x="10820" y="175476"/>
                  </a:lnTo>
                  <a:lnTo>
                    <a:pt x="7923" y="165411"/>
                  </a:lnTo>
                  <a:lnTo>
                    <a:pt x="5647" y="154374"/>
                  </a:lnTo>
                  <a:lnTo>
                    <a:pt x="4118" y="142686"/>
                  </a:lnTo>
                  <a:lnTo>
                    <a:pt x="3542" y="130838"/>
                  </a:lnTo>
                  <a:lnTo>
                    <a:pt x="3943" y="119131"/>
                  </a:lnTo>
                  <a:lnTo>
                    <a:pt x="5517" y="107828"/>
                  </a:lnTo>
                  <a:lnTo>
                    <a:pt x="8702" y="97237"/>
                  </a:lnTo>
                  <a:lnTo>
                    <a:pt x="13591" y="87449"/>
                  </a:lnTo>
                  <a:lnTo>
                    <a:pt x="20145" y="78385"/>
                  </a:lnTo>
                  <a:lnTo>
                    <a:pt x="28365" y="69902"/>
                  </a:lnTo>
                  <a:lnTo>
                    <a:pt x="38078" y="61862"/>
                  </a:lnTo>
                  <a:lnTo>
                    <a:pt x="49007" y="54308"/>
                  </a:lnTo>
                  <a:lnTo>
                    <a:pt x="60858" y="47453"/>
                  </a:lnTo>
                  <a:lnTo>
                    <a:pt x="73377" y="41358"/>
                  </a:lnTo>
                  <a:lnTo>
                    <a:pt x="86206" y="35943"/>
                  </a:lnTo>
                  <a:lnTo>
                    <a:pt x="98890" y="31071"/>
                  </a:lnTo>
                  <a:lnTo>
                    <a:pt x="111194" y="26607"/>
                  </a:lnTo>
                  <a:lnTo>
                    <a:pt x="123010" y="22397"/>
                  </a:lnTo>
                  <a:lnTo>
                    <a:pt x="135634" y="17749"/>
                  </a:lnTo>
                  <a:lnTo>
                    <a:pt x="152409" y="11132"/>
                  </a:lnTo>
                  <a:lnTo>
                    <a:pt x="178984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69243" y="3958715"/>
              <a:ext cx="10530" cy="505368"/>
            </a:xfrm>
            <a:custGeom>
              <a:avLst/>
              <a:gdLst/>
              <a:ahLst/>
              <a:cxnLst/>
              <a:rect l="0" t="0" r="0" b="0"/>
              <a:pathLst>
                <a:path w="10530" h="505368">
                  <a:moveTo>
                    <a:pt x="10529" y="0"/>
                  </a:moveTo>
                  <a:lnTo>
                    <a:pt x="7729" y="11802"/>
                  </a:lnTo>
                  <a:lnTo>
                    <a:pt x="6227" y="23571"/>
                  </a:lnTo>
                  <a:lnTo>
                    <a:pt x="5912" y="36470"/>
                  </a:lnTo>
                  <a:lnTo>
                    <a:pt x="6245" y="50664"/>
                  </a:lnTo>
                  <a:lnTo>
                    <a:pt x="6416" y="66289"/>
                  </a:lnTo>
                  <a:lnTo>
                    <a:pt x="5984" y="83255"/>
                  </a:lnTo>
                  <a:lnTo>
                    <a:pt x="5014" y="101011"/>
                  </a:lnTo>
                  <a:lnTo>
                    <a:pt x="3893" y="118683"/>
                  </a:lnTo>
                  <a:lnTo>
                    <a:pt x="2876" y="135783"/>
                  </a:lnTo>
                  <a:lnTo>
                    <a:pt x="2058" y="152193"/>
                  </a:lnTo>
                  <a:lnTo>
                    <a:pt x="1442" y="167979"/>
                  </a:lnTo>
                  <a:lnTo>
                    <a:pt x="996" y="183266"/>
                  </a:lnTo>
                  <a:lnTo>
                    <a:pt x="681" y="198177"/>
                  </a:lnTo>
                  <a:lnTo>
                    <a:pt x="462" y="212817"/>
                  </a:lnTo>
                  <a:lnTo>
                    <a:pt x="313" y="227280"/>
                  </a:lnTo>
                  <a:lnTo>
                    <a:pt x="210" y="242115"/>
                  </a:lnTo>
                  <a:lnTo>
                    <a:pt x="141" y="258287"/>
                  </a:lnTo>
                  <a:lnTo>
                    <a:pt x="94" y="276207"/>
                  </a:lnTo>
                  <a:lnTo>
                    <a:pt x="63" y="295634"/>
                  </a:lnTo>
                  <a:lnTo>
                    <a:pt x="42" y="315970"/>
                  </a:lnTo>
                  <a:lnTo>
                    <a:pt x="28" y="336756"/>
                  </a:lnTo>
                  <a:lnTo>
                    <a:pt x="19" y="357576"/>
                  </a:lnTo>
                  <a:lnTo>
                    <a:pt x="13" y="378000"/>
                  </a:lnTo>
                  <a:lnTo>
                    <a:pt x="8" y="397833"/>
                  </a:lnTo>
                  <a:lnTo>
                    <a:pt x="6" y="416910"/>
                  </a:lnTo>
                  <a:lnTo>
                    <a:pt x="4" y="437175"/>
                  </a:lnTo>
                  <a:lnTo>
                    <a:pt x="2" y="463761"/>
                  </a:lnTo>
                  <a:lnTo>
                    <a:pt x="0" y="50536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69202" y="4095585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42114"/>
                  </a:moveTo>
                  <a:lnTo>
                    <a:pt x="282996" y="36313"/>
                  </a:lnTo>
                  <a:lnTo>
                    <a:pt x="271226" y="31389"/>
                  </a:lnTo>
                  <a:lnTo>
                    <a:pt x="258341" y="26887"/>
                  </a:lnTo>
                  <a:lnTo>
                    <a:pt x="244666" y="22665"/>
                  </a:lnTo>
                  <a:lnTo>
                    <a:pt x="230986" y="18652"/>
                  </a:lnTo>
                  <a:lnTo>
                    <a:pt x="217756" y="14795"/>
                  </a:lnTo>
                  <a:lnTo>
                    <a:pt x="204612" y="11216"/>
                  </a:lnTo>
                  <a:lnTo>
                    <a:pt x="190588" y="8189"/>
                  </a:lnTo>
                  <a:lnTo>
                    <a:pt x="175186" y="5820"/>
                  </a:lnTo>
                  <a:lnTo>
                    <a:pt x="158230" y="4060"/>
                  </a:lnTo>
                  <a:lnTo>
                    <a:pt x="139627" y="2796"/>
                  </a:lnTo>
                  <a:lnTo>
                    <a:pt x="119528" y="1907"/>
                  </a:lnTo>
                  <a:lnTo>
                    <a:pt x="98695" y="1292"/>
                  </a:lnTo>
                  <a:lnTo>
                    <a:pt x="76029" y="804"/>
                  </a:lnTo>
                  <a:lnTo>
                    <a:pt x="46188" y="398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16642" y="4316684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446" y="8664"/>
                  </a:lnTo>
                  <a:lnTo>
                    <a:pt x="3533" y="20667"/>
                  </a:lnTo>
                  <a:lnTo>
                    <a:pt x="6004" y="33548"/>
                  </a:lnTo>
                  <a:lnTo>
                    <a:pt x="8757" y="46305"/>
                  </a:lnTo>
                  <a:lnTo>
                    <a:pt x="11726" y="58639"/>
                  </a:lnTo>
                  <a:lnTo>
                    <a:pt x="14856" y="70527"/>
                  </a:lnTo>
                  <a:lnTo>
                    <a:pt x="18097" y="82038"/>
                  </a:lnTo>
                  <a:lnTo>
                    <a:pt x="21266" y="93385"/>
                  </a:lnTo>
                  <a:lnTo>
                    <a:pt x="24349" y="106321"/>
                  </a:lnTo>
                  <a:lnTo>
                    <a:pt x="27615" y="125340"/>
                  </a:lnTo>
                  <a:lnTo>
                    <a:pt x="31586" y="1579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95585" y="416928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90342" y="4238549"/>
              <a:ext cx="221099" cy="204478"/>
            </a:xfrm>
            <a:custGeom>
              <a:avLst/>
              <a:gdLst/>
              <a:ahLst/>
              <a:cxnLst/>
              <a:rect l="0" t="0" r="0" b="0"/>
              <a:pathLst>
                <a:path w="221099" h="204478">
                  <a:moveTo>
                    <a:pt x="0" y="46549"/>
                  </a:moveTo>
                  <a:lnTo>
                    <a:pt x="2934" y="55351"/>
                  </a:lnTo>
                  <a:lnTo>
                    <a:pt x="5716" y="63697"/>
                  </a:lnTo>
                  <a:lnTo>
                    <a:pt x="8615" y="72401"/>
                  </a:lnTo>
                  <a:lnTo>
                    <a:pt x="11655" y="81694"/>
                  </a:lnTo>
                  <a:lnTo>
                    <a:pt x="14821" y="91838"/>
                  </a:lnTo>
                  <a:lnTo>
                    <a:pt x="18085" y="102878"/>
                  </a:lnTo>
                  <a:lnTo>
                    <a:pt x="21423" y="114545"/>
                  </a:lnTo>
                  <a:lnTo>
                    <a:pt x="24814" y="126367"/>
                  </a:lnTo>
                  <a:lnTo>
                    <a:pt x="28238" y="138060"/>
                  </a:lnTo>
                  <a:lnTo>
                    <a:pt x="31520" y="149690"/>
                  </a:lnTo>
                  <a:lnTo>
                    <a:pt x="34344" y="161564"/>
                  </a:lnTo>
                  <a:lnTo>
                    <a:pt x="36546" y="173753"/>
                  </a:lnTo>
                  <a:lnTo>
                    <a:pt x="37150" y="182879"/>
                  </a:lnTo>
                  <a:lnTo>
                    <a:pt x="35553" y="185043"/>
                  </a:lnTo>
                  <a:lnTo>
                    <a:pt x="33026" y="182080"/>
                  </a:lnTo>
                  <a:lnTo>
                    <a:pt x="30146" y="175893"/>
                  </a:lnTo>
                  <a:lnTo>
                    <a:pt x="27077" y="167446"/>
                  </a:lnTo>
                  <a:lnTo>
                    <a:pt x="23884" y="157343"/>
                  </a:lnTo>
                  <a:lnTo>
                    <a:pt x="20765" y="146038"/>
                  </a:lnTo>
                  <a:lnTo>
                    <a:pt x="18055" y="133877"/>
                  </a:lnTo>
                  <a:lnTo>
                    <a:pt x="15907" y="121123"/>
                  </a:lnTo>
                  <a:lnTo>
                    <a:pt x="14466" y="108124"/>
                  </a:lnTo>
                  <a:lnTo>
                    <a:pt x="13948" y="95319"/>
                  </a:lnTo>
                  <a:lnTo>
                    <a:pt x="14380" y="82927"/>
                  </a:lnTo>
                  <a:lnTo>
                    <a:pt x="15636" y="70979"/>
                  </a:lnTo>
                  <a:lnTo>
                    <a:pt x="17541" y="59414"/>
                  </a:lnTo>
                  <a:lnTo>
                    <a:pt x="19940" y="48159"/>
                  </a:lnTo>
                  <a:lnTo>
                    <a:pt x="23025" y="37464"/>
                  </a:lnTo>
                  <a:lnTo>
                    <a:pt x="27305" y="27880"/>
                  </a:lnTo>
                  <a:lnTo>
                    <a:pt x="32969" y="19622"/>
                  </a:lnTo>
                  <a:lnTo>
                    <a:pt x="40061" y="12755"/>
                  </a:lnTo>
                  <a:lnTo>
                    <a:pt x="48651" y="7358"/>
                  </a:lnTo>
                  <a:lnTo>
                    <a:pt x="58612" y="3330"/>
                  </a:lnTo>
                  <a:lnTo>
                    <a:pt x="69538" y="760"/>
                  </a:lnTo>
                  <a:lnTo>
                    <a:pt x="80856" y="0"/>
                  </a:lnTo>
                  <a:lnTo>
                    <a:pt x="92199" y="1080"/>
                  </a:lnTo>
                  <a:lnTo>
                    <a:pt x="103253" y="3752"/>
                  </a:lnTo>
                  <a:lnTo>
                    <a:pt x="113676" y="7680"/>
                  </a:lnTo>
                  <a:lnTo>
                    <a:pt x="123351" y="12546"/>
                  </a:lnTo>
                  <a:lnTo>
                    <a:pt x="132340" y="18252"/>
                  </a:lnTo>
                  <a:lnTo>
                    <a:pt x="140771" y="24905"/>
                  </a:lnTo>
                  <a:lnTo>
                    <a:pt x="148781" y="32494"/>
                  </a:lnTo>
                  <a:lnTo>
                    <a:pt x="156485" y="41047"/>
                  </a:lnTo>
                  <a:lnTo>
                    <a:pt x="163973" y="50699"/>
                  </a:lnTo>
                  <a:lnTo>
                    <a:pt x="171311" y="61413"/>
                  </a:lnTo>
                  <a:lnTo>
                    <a:pt x="178545" y="72863"/>
                  </a:lnTo>
                  <a:lnTo>
                    <a:pt x="185709" y="84540"/>
                  </a:lnTo>
                  <a:lnTo>
                    <a:pt x="192816" y="96143"/>
                  </a:lnTo>
                  <a:lnTo>
                    <a:pt x="199555" y="107882"/>
                  </a:lnTo>
                  <a:lnTo>
                    <a:pt x="205321" y="120361"/>
                  </a:lnTo>
                  <a:lnTo>
                    <a:pt x="209863" y="133853"/>
                  </a:lnTo>
                  <a:lnTo>
                    <a:pt x="213257" y="147760"/>
                  </a:lnTo>
                  <a:lnTo>
                    <a:pt x="216068" y="162261"/>
                  </a:lnTo>
                  <a:lnTo>
                    <a:pt x="218541" y="179749"/>
                  </a:lnTo>
                  <a:lnTo>
                    <a:pt x="221098" y="20447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48953" y="4085057"/>
              <a:ext cx="178384" cy="444730"/>
            </a:xfrm>
            <a:custGeom>
              <a:avLst/>
              <a:gdLst/>
              <a:ahLst/>
              <a:cxnLst/>
              <a:rect l="0" t="0" r="0" b="0"/>
              <a:pathLst>
                <a:path w="178384" h="444730">
                  <a:moveTo>
                    <a:pt x="62570" y="0"/>
                  </a:moveTo>
                  <a:lnTo>
                    <a:pt x="59703" y="8868"/>
                  </a:lnTo>
                  <a:lnTo>
                    <a:pt x="57561" y="17854"/>
                  </a:lnTo>
                  <a:lnTo>
                    <a:pt x="55959" y="27850"/>
                  </a:lnTo>
                  <a:lnTo>
                    <a:pt x="54778" y="38830"/>
                  </a:lnTo>
                  <a:lnTo>
                    <a:pt x="53929" y="50642"/>
                  </a:lnTo>
                  <a:lnTo>
                    <a:pt x="53327" y="63096"/>
                  </a:lnTo>
                  <a:lnTo>
                    <a:pt x="52739" y="75861"/>
                  </a:lnTo>
                  <a:lnTo>
                    <a:pt x="51807" y="88494"/>
                  </a:lnTo>
                  <a:lnTo>
                    <a:pt x="50365" y="100781"/>
                  </a:lnTo>
                  <a:lnTo>
                    <a:pt x="48582" y="113335"/>
                  </a:lnTo>
                  <a:lnTo>
                    <a:pt x="46846" y="127433"/>
                  </a:lnTo>
                  <a:lnTo>
                    <a:pt x="45379" y="143669"/>
                  </a:lnTo>
                  <a:lnTo>
                    <a:pt x="44074" y="161985"/>
                  </a:lnTo>
                  <a:lnTo>
                    <a:pt x="42590" y="182033"/>
                  </a:lnTo>
                  <a:lnTo>
                    <a:pt x="40741" y="203404"/>
                  </a:lnTo>
                  <a:lnTo>
                    <a:pt x="38499" y="225415"/>
                  </a:lnTo>
                  <a:lnTo>
                    <a:pt x="35915" y="247168"/>
                  </a:lnTo>
                  <a:lnTo>
                    <a:pt x="33062" y="268188"/>
                  </a:lnTo>
                  <a:lnTo>
                    <a:pt x="30011" y="288060"/>
                  </a:lnTo>
                  <a:lnTo>
                    <a:pt x="26816" y="306267"/>
                  </a:lnTo>
                  <a:lnTo>
                    <a:pt x="23521" y="322703"/>
                  </a:lnTo>
                  <a:lnTo>
                    <a:pt x="20157" y="337743"/>
                  </a:lnTo>
                  <a:lnTo>
                    <a:pt x="16747" y="352013"/>
                  </a:lnTo>
                  <a:lnTo>
                    <a:pt x="13303" y="365953"/>
                  </a:lnTo>
                  <a:lnTo>
                    <a:pt x="9838" y="379626"/>
                  </a:lnTo>
                  <a:lnTo>
                    <a:pt x="6358" y="392821"/>
                  </a:lnTo>
                  <a:lnTo>
                    <a:pt x="2891" y="405430"/>
                  </a:lnTo>
                  <a:lnTo>
                    <a:pt x="259" y="416999"/>
                  </a:lnTo>
                  <a:lnTo>
                    <a:pt x="0" y="426705"/>
                  </a:lnTo>
                  <a:lnTo>
                    <a:pt x="2763" y="434258"/>
                  </a:lnTo>
                  <a:lnTo>
                    <a:pt x="8385" y="439683"/>
                  </a:lnTo>
                  <a:lnTo>
                    <a:pt x="16361" y="443048"/>
                  </a:lnTo>
                  <a:lnTo>
                    <a:pt x="26128" y="444609"/>
                  </a:lnTo>
                  <a:lnTo>
                    <a:pt x="37039" y="444729"/>
                  </a:lnTo>
                  <a:lnTo>
                    <a:pt x="48405" y="443763"/>
                  </a:lnTo>
                  <a:lnTo>
                    <a:pt x="59817" y="442016"/>
                  </a:lnTo>
                  <a:lnTo>
                    <a:pt x="71272" y="439881"/>
                  </a:lnTo>
                  <a:lnTo>
                    <a:pt x="83035" y="437837"/>
                  </a:lnTo>
                  <a:lnTo>
                    <a:pt x="95244" y="436132"/>
                  </a:lnTo>
                  <a:lnTo>
                    <a:pt x="107866" y="434816"/>
                  </a:lnTo>
                  <a:lnTo>
                    <a:pt x="122322" y="433708"/>
                  </a:lnTo>
                  <a:lnTo>
                    <a:pt x="143237" y="432715"/>
                  </a:lnTo>
                  <a:lnTo>
                    <a:pt x="178383" y="4316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83248" y="4337741"/>
              <a:ext cx="178462" cy="190408"/>
            </a:xfrm>
            <a:custGeom>
              <a:avLst/>
              <a:gdLst/>
              <a:ahLst/>
              <a:cxnLst/>
              <a:rect l="0" t="0" r="0" b="0"/>
              <a:pathLst>
                <a:path w="178462" h="190408">
                  <a:moveTo>
                    <a:pt x="17788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7" y="25851"/>
                  </a:lnTo>
                  <a:lnTo>
                    <a:pt x="6309" y="35145"/>
                  </a:lnTo>
                  <a:lnTo>
                    <a:pt x="3792" y="45288"/>
                  </a:lnTo>
                  <a:lnTo>
                    <a:pt x="1786" y="56328"/>
                  </a:lnTo>
                  <a:lnTo>
                    <a:pt x="447" y="67995"/>
                  </a:lnTo>
                  <a:lnTo>
                    <a:pt x="0" y="79817"/>
                  </a:lnTo>
                  <a:lnTo>
                    <a:pt x="481" y="91506"/>
                  </a:lnTo>
                  <a:lnTo>
                    <a:pt x="1770" y="102963"/>
                  </a:lnTo>
                  <a:lnTo>
                    <a:pt x="3698" y="114189"/>
                  </a:lnTo>
                  <a:lnTo>
                    <a:pt x="6109" y="125216"/>
                  </a:lnTo>
                  <a:lnTo>
                    <a:pt x="9030" y="135928"/>
                  </a:lnTo>
                  <a:lnTo>
                    <a:pt x="12669" y="146053"/>
                  </a:lnTo>
                  <a:lnTo>
                    <a:pt x="17084" y="155493"/>
                  </a:lnTo>
                  <a:lnTo>
                    <a:pt x="22354" y="164138"/>
                  </a:lnTo>
                  <a:lnTo>
                    <a:pt x="28648" y="171799"/>
                  </a:lnTo>
                  <a:lnTo>
                    <a:pt x="35960" y="178461"/>
                  </a:lnTo>
                  <a:lnTo>
                    <a:pt x="44141" y="183935"/>
                  </a:lnTo>
                  <a:lnTo>
                    <a:pt x="53004" y="187790"/>
                  </a:lnTo>
                  <a:lnTo>
                    <a:pt x="62371" y="189933"/>
                  </a:lnTo>
                  <a:lnTo>
                    <a:pt x="72101" y="190407"/>
                  </a:lnTo>
                  <a:lnTo>
                    <a:pt x="82085" y="189212"/>
                  </a:lnTo>
                  <a:lnTo>
                    <a:pt x="92239" y="186521"/>
                  </a:lnTo>
                  <a:lnTo>
                    <a:pt x="102346" y="182614"/>
                  </a:lnTo>
                  <a:lnTo>
                    <a:pt x="112058" y="177783"/>
                  </a:lnTo>
                  <a:lnTo>
                    <a:pt x="121217" y="172275"/>
                  </a:lnTo>
                  <a:lnTo>
                    <a:pt x="129671" y="166121"/>
                  </a:lnTo>
                  <a:lnTo>
                    <a:pt x="137204" y="159159"/>
                  </a:lnTo>
                  <a:lnTo>
                    <a:pt x="143790" y="151364"/>
                  </a:lnTo>
                  <a:lnTo>
                    <a:pt x="149552" y="142841"/>
                  </a:lnTo>
                  <a:lnTo>
                    <a:pt x="154665" y="133742"/>
                  </a:lnTo>
                  <a:lnTo>
                    <a:pt x="159293" y="124207"/>
                  </a:lnTo>
                  <a:lnTo>
                    <a:pt x="163573" y="114194"/>
                  </a:lnTo>
                  <a:lnTo>
                    <a:pt x="167609" y="103487"/>
                  </a:lnTo>
                  <a:lnTo>
                    <a:pt x="171466" y="92029"/>
                  </a:lnTo>
                  <a:lnTo>
                    <a:pt x="174870" y="80063"/>
                  </a:lnTo>
                  <a:lnTo>
                    <a:pt x="177245" y="68031"/>
                  </a:lnTo>
                  <a:lnTo>
                    <a:pt x="178362" y="56210"/>
                  </a:lnTo>
                  <a:lnTo>
                    <a:pt x="178461" y="45134"/>
                  </a:lnTo>
                  <a:lnTo>
                    <a:pt x="178089" y="34582"/>
                  </a:lnTo>
                  <a:lnTo>
                    <a:pt x="177211" y="23631"/>
                  </a:lnTo>
                  <a:lnTo>
                    <a:pt x="175715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74777" y="409558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8190" y="14736"/>
                  </a:lnTo>
                  <a:lnTo>
                    <a:pt x="16048" y="29287"/>
                  </a:lnTo>
                  <a:lnTo>
                    <a:pt x="14441" y="45073"/>
                  </a:lnTo>
                  <a:lnTo>
                    <a:pt x="13087" y="61789"/>
                  </a:lnTo>
                  <a:lnTo>
                    <a:pt x="11590" y="78633"/>
                  </a:lnTo>
                  <a:lnTo>
                    <a:pt x="9744" y="95127"/>
                  </a:lnTo>
                  <a:lnTo>
                    <a:pt x="7677" y="111608"/>
                  </a:lnTo>
                  <a:lnTo>
                    <a:pt x="5745" y="129024"/>
                  </a:lnTo>
                  <a:lnTo>
                    <a:pt x="4149" y="147837"/>
                  </a:lnTo>
                  <a:lnTo>
                    <a:pt x="2925" y="167556"/>
                  </a:lnTo>
                  <a:lnTo>
                    <a:pt x="2029" y="187039"/>
                  </a:lnTo>
                  <a:lnTo>
                    <a:pt x="1391" y="205636"/>
                  </a:lnTo>
                  <a:lnTo>
                    <a:pt x="947" y="223531"/>
                  </a:lnTo>
                  <a:lnTo>
                    <a:pt x="641" y="241447"/>
                  </a:lnTo>
                  <a:lnTo>
                    <a:pt x="432" y="259827"/>
                  </a:lnTo>
                  <a:lnTo>
                    <a:pt x="290" y="278629"/>
                  </a:lnTo>
                  <a:lnTo>
                    <a:pt x="195" y="297498"/>
                  </a:lnTo>
                  <a:lnTo>
                    <a:pt x="130" y="316182"/>
                  </a:lnTo>
                  <a:lnTo>
                    <a:pt x="87" y="334042"/>
                  </a:lnTo>
                  <a:lnTo>
                    <a:pt x="54" y="351848"/>
                  </a:lnTo>
                  <a:lnTo>
                    <a:pt x="26" y="372279"/>
                  </a:lnTo>
                  <a:lnTo>
                    <a:pt x="0" y="4000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27378" y="4211399"/>
              <a:ext cx="284270" cy="84228"/>
            </a:xfrm>
            <a:custGeom>
              <a:avLst/>
              <a:gdLst/>
              <a:ahLst/>
              <a:cxnLst/>
              <a:rect l="0" t="0" r="0" b="0"/>
              <a:pathLst>
                <a:path w="284270" h="84228">
                  <a:moveTo>
                    <a:pt x="284269" y="84227"/>
                  </a:moveTo>
                  <a:lnTo>
                    <a:pt x="278268" y="78360"/>
                  </a:lnTo>
                  <a:lnTo>
                    <a:pt x="271423" y="72796"/>
                  </a:lnTo>
                  <a:lnTo>
                    <a:pt x="263026" y="66997"/>
                  </a:lnTo>
                  <a:lnTo>
                    <a:pt x="253053" y="60916"/>
                  </a:lnTo>
                  <a:lnTo>
                    <a:pt x="241442" y="54586"/>
                  </a:lnTo>
                  <a:lnTo>
                    <a:pt x="228337" y="48063"/>
                  </a:lnTo>
                  <a:lnTo>
                    <a:pt x="214334" y="41560"/>
                  </a:lnTo>
                  <a:lnTo>
                    <a:pt x="200337" y="35425"/>
                  </a:lnTo>
                  <a:lnTo>
                    <a:pt x="186846" y="29820"/>
                  </a:lnTo>
                  <a:lnTo>
                    <a:pt x="173502" y="24737"/>
                  </a:lnTo>
                  <a:lnTo>
                    <a:pt x="159332" y="20088"/>
                  </a:lnTo>
                  <a:lnTo>
                    <a:pt x="143835" y="15780"/>
                  </a:lnTo>
                  <a:lnTo>
                    <a:pt x="127153" y="11885"/>
                  </a:lnTo>
                  <a:lnTo>
                    <a:pt x="109796" y="8641"/>
                  </a:lnTo>
                  <a:lnTo>
                    <a:pt x="92166" y="6125"/>
                  </a:lnTo>
                  <a:lnTo>
                    <a:pt x="74835" y="4261"/>
                  </a:lnTo>
                  <a:lnTo>
                    <a:pt x="56705" y="2724"/>
                  </a:lnTo>
                  <a:lnTo>
                    <a:pt x="33957" y="138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43233" y="4000829"/>
              <a:ext cx="400824" cy="542239"/>
            </a:xfrm>
            <a:custGeom>
              <a:avLst/>
              <a:gdLst/>
              <a:ahLst/>
              <a:cxnLst/>
              <a:rect l="0" t="0" r="0" b="0"/>
              <a:pathLst>
                <a:path w="400824" h="542239">
                  <a:moveTo>
                    <a:pt x="0" y="0"/>
                  </a:moveTo>
                  <a:lnTo>
                    <a:pt x="1442" y="8678"/>
                  </a:lnTo>
                  <a:lnTo>
                    <a:pt x="3355" y="21199"/>
                  </a:lnTo>
                  <a:lnTo>
                    <a:pt x="5178" y="36024"/>
                  </a:lnTo>
                  <a:lnTo>
                    <a:pt x="6682" y="52532"/>
                  </a:lnTo>
                  <a:lnTo>
                    <a:pt x="7998" y="69997"/>
                  </a:lnTo>
                  <a:lnTo>
                    <a:pt x="9479" y="87479"/>
                  </a:lnTo>
                  <a:lnTo>
                    <a:pt x="11319" y="104452"/>
                  </a:lnTo>
                  <a:lnTo>
                    <a:pt x="13383" y="120777"/>
                  </a:lnTo>
                  <a:lnTo>
                    <a:pt x="15313" y="136507"/>
                  </a:lnTo>
                  <a:lnTo>
                    <a:pt x="16913" y="151755"/>
                  </a:lnTo>
                  <a:lnTo>
                    <a:pt x="18309" y="166641"/>
                  </a:lnTo>
                  <a:lnTo>
                    <a:pt x="19854" y="181264"/>
                  </a:lnTo>
                  <a:lnTo>
                    <a:pt x="21740" y="195702"/>
                  </a:lnTo>
                  <a:lnTo>
                    <a:pt x="23837" y="210012"/>
                  </a:lnTo>
                  <a:lnTo>
                    <a:pt x="25792" y="224234"/>
                  </a:lnTo>
                  <a:lnTo>
                    <a:pt x="27404" y="238395"/>
                  </a:lnTo>
                  <a:lnTo>
                    <a:pt x="28638" y="252516"/>
                  </a:lnTo>
                  <a:lnTo>
                    <a:pt x="29541" y="266610"/>
                  </a:lnTo>
                  <a:lnTo>
                    <a:pt x="30184" y="280685"/>
                  </a:lnTo>
                  <a:lnTo>
                    <a:pt x="30632" y="294747"/>
                  </a:lnTo>
                  <a:lnTo>
                    <a:pt x="30941" y="308802"/>
                  </a:lnTo>
                  <a:lnTo>
                    <a:pt x="31151" y="322852"/>
                  </a:lnTo>
                  <a:lnTo>
                    <a:pt x="31294" y="336897"/>
                  </a:lnTo>
                  <a:lnTo>
                    <a:pt x="31390" y="350940"/>
                  </a:lnTo>
                  <a:lnTo>
                    <a:pt x="31454" y="364990"/>
                  </a:lnTo>
                  <a:lnTo>
                    <a:pt x="31498" y="379376"/>
                  </a:lnTo>
                  <a:lnTo>
                    <a:pt x="31527" y="394712"/>
                  </a:lnTo>
                  <a:lnTo>
                    <a:pt x="31541" y="411249"/>
                  </a:lnTo>
                  <a:lnTo>
                    <a:pt x="31382" y="428592"/>
                  </a:lnTo>
                  <a:lnTo>
                    <a:pt x="30742" y="445927"/>
                  </a:lnTo>
                  <a:lnTo>
                    <a:pt x="29495" y="462767"/>
                  </a:lnTo>
                  <a:lnTo>
                    <a:pt x="27673" y="478818"/>
                  </a:lnTo>
                  <a:lnTo>
                    <a:pt x="25379" y="493823"/>
                  </a:lnTo>
                  <a:lnTo>
                    <a:pt x="22712" y="507735"/>
                  </a:lnTo>
                  <a:lnTo>
                    <a:pt x="19309" y="519606"/>
                  </a:lnTo>
                  <a:lnTo>
                    <a:pt x="14837" y="526340"/>
                  </a:lnTo>
                  <a:lnTo>
                    <a:pt x="10329" y="526352"/>
                  </a:lnTo>
                  <a:lnTo>
                    <a:pt x="6897" y="521629"/>
                  </a:lnTo>
                  <a:lnTo>
                    <a:pt x="4722" y="513989"/>
                  </a:lnTo>
                  <a:lnTo>
                    <a:pt x="3818" y="504772"/>
                  </a:lnTo>
                  <a:lnTo>
                    <a:pt x="4053" y="494784"/>
                  </a:lnTo>
                  <a:lnTo>
                    <a:pt x="5210" y="484444"/>
                  </a:lnTo>
                  <a:lnTo>
                    <a:pt x="7066" y="473956"/>
                  </a:lnTo>
                  <a:lnTo>
                    <a:pt x="9435" y="463406"/>
                  </a:lnTo>
                  <a:lnTo>
                    <a:pt x="12333" y="452673"/>
                  </a:lnTo>
                  <a:lnTo>
                    <a:pt x="15959" y="441464"/>
                  </a:lnTo>
                  <a:lnTo>
                    <a:pt x="20357" y="429661"/>
                  </a:lnTo>
                  <a:lnTo>
                    <a:pt x="25277" y="417460"/>
                  </a:lnTo>
                  <a:lnTo>
                    <a:pt x="30271" y="405269"/>
                  </a:lnTo>
                  <a:lnTo>
                    <a:pt x="35079" y="393332"/>
                  </a:lnTo>
                  <a:lnTo>
                    <a:pt x="39781" y="381876"/>
                  </a:lnTo>
                  <a:lnTo>
                    <a:pt x="44697" y="371183"/>
                  </a:lnTo>
                  <a:lnTo>
                    <a:pt x="50006" y="361326"/>
                  </a:lnTo>
                  <a:lnTo>
                    <a:pt x="55724" y="352216"/>
                  </a:lnTo>
                  <a:lnTo>
                    <a:pt x="61794" y="343703"/>
                  </a:lnTo>
                  <a:lnTo>
                    <a:pt x="68146" y="335652"/>
                  </a:lnTo>
                  <a:lnTo>
                    <a:pt x="74870" y="328430"/>
                  </a:lnTo>
                  <a:lnTo>
                    <a:pt x="82216" y="322862"/>
                  </a:lnTo>
                  <a:lnTo>
                    <a:pt x="90264" y="319278"/>
                  </a:lnTo>
                  <a:lnTo>
                    <a:pt x="98787" y="317855"/>
                  </a:lnTo>
                  <a:lnTo>
                    <a:pt x="107354" y="318870"/>
                  </a:lnTo>
                  <a:lnTo>
                    <a:pt x="115704" y="322224"/>
                  </a:lnTo>
                  <a:lnTo>
                    <a:pt x="123598" y="327542"/>
                  </a:lnTo>
                  <a:lnTo>
                    <a:pt x="130747" y="334383"/>
                  </a:lnTo>
                  <a:lnTo>
                    <a:pt x="137070" y="342353"/>
                  </a:lnTo>
                  <a:lnTo>
                    <a:pt x="142655" y="351293"/>
                  </a:lnTo>
                  <a:lnTo>
                    <a:pt x="147648" y="361269"/>
                  </a:lnTo>
                  <a:lnTo>
                    <a:pt x="152196" y="372234"/>
                  </a:lnTo>
                  <a:lnTo>
                    <a:pt x="156422" y="383867"/>
                  </a:lnTo>
                  <a:lnTo>
                    <a:pt x="160421" y="395676"/>
                  </a:lnTo>
                  <a:lnTo>
                    <a:pt x="164259" y="407364"/>
                  </a:lnTo>
                  <a:lnTo>
                    <a:pt x="167821" y="418993"/>
                  </a:lnTo>
                  <a:lnTo>
                    <a:pt x="170833" y="430867"/>
                  </a:lnTo>
                  <a:lnTo>
                    <a:pt x="173217" y="443109"/>
                  </a:lnTo>
                  <a:lnTo>
                    <a:pt x="175936" y="454147"/>
                  </a:lnTo>
                  <a:lnTo>
                    <a:pt x="179982" y="460859"/>
                  </a:lnTo>
                  <a:lnTo>
                    <a:pt x="184980" y="462416"/>
                  </a:lnTo>
                  <a:lnTo>
                    <a:pt x="190979" y="460304"/>
                  </a:lnTo>
                  <a:lnTo>
                    <a:pt x="198005" y="456029"/>
                  </a:lnTo>
                  <a:lnTo>
                    <a:pt x="205779" y="450547"/>
                  </a:lnTo>
                  <a:lnTo>
                    <a:pt x="213812" y="444403"/>
                  </a:lnTo>
                  <a:lnTo>
                    <a:pt x="221797" y="437897"/>
                  </a:lnTo>
                  <a:lnTo>
                    <a:pt x="229779" y="431352"/>
                  </a:lnTo>
                  <a:lnTo>
                    <a:pt x="238047" y="425164"/>
                  </a:lnTo>
                  <a:lnTo>
                    <a:pt x="246758" y="419511"/>
                  </a:lnTo>
                  <a:lnTo>
                    <a:pt x="255914" y="414388"/>
                  </a:lnTo>
                  <a:lnTo>
                    <a:pt x="265445" y="409710"/>
                  </a:lnTo>
                  <a:lnTo>
                    <a:pt x="275269" y="405376"/>
                  </a:lnTo>
                  <a:lnTo>
                    <a:pt x="285308" y="401293"/>
                  </a:lnTo>
                  <a:lnTo>
                    <a:pt x="295500" y="397391"/>
                  </a:lnTo>
                  <a:lnTo>
                    <a:pt x="305799" y="393614"/>
                  </a:lnTo>
                  <a:lnTo>
                    <a:pt x="316172" y="389924"/>
                  </a:lnTo>
                  <a:lnTo>
                    <a:pt x="326596" y="386293"/>
                  </a:lnTo>
                  <a:lnTo>
                    <a:pt x="337049" y="382696"/>
                  </a:lnTo>
                  <a:lnTo>
                    <a:pt x="347358" y="378959"/>
                  </a:lnTo>
                  <a:lnTo>
                    <a:pt x="357207" y="374765"/>
                  </a:lnTo>
                  <a:lnTo>
                    <a:pt x="366456" y="369972"/>
                  </a:lnTo>
                  <a:lnTo>
                    <a:pt x="374973" y="364448"/>
                  </a:lnTo>
                  <a:lnTo>
                    <a:pt x="382547" y="357983"/>
                  </a:lnTo>
                  <a:lnTo>
                    <a:pt x="389150" y="350556"/>
                  </a:lnTo>
                  <a:lnTo>
                    <a:pt x="394585" y="342298"/>
                  </a:lnTo>
                  <a:lnTo>
                    <a:pt x="398413" y="333385"/>
                  </a:lnTo>
                  <a:lnTo>
                    <a:pt x="400534" y="323988"/>
                  </a:lnTo>
                  <a:lnTo>
                    <a:pt x="400823" y="314408"/>
                  </a:lnTo>
                  <a:lnTo>
                    <a:pt x="398972" y="305057"/>
                  </a:lnTo>
                  <a:lnTo>
                    <a:pt x="395018" y="296150"/>
                  </a:lnTo>
                  <a:lnTo>
                    <a:pt x="389109" y="288035"/>
                  </a:lnTo>
                  <a:lnTo>
                    <a:pt x="381332" y="281263"/>
                  </a:lnTo>
                  <a:lnTo>
                    <a:pt x="371922" y="276015"/>
                  </a:lnTo>
                  <a:lnTo>
                    <a:pt x="361368" y="272475"/>
                  </a:lnTo>
                  <a:lnTo>
                    <a:pt x="350301" y="270990"/>
                  </a:lnTo>
                  <a:lnTo>
                    <a:pt x="339122" y="271547"/>
                  </a:lnTo>
                  <a:lnTo>
                    <a:pt x="328008" y="273851"/>
                  </a:lnTo>
                  <a:lnTo>
                    <a:pt x="317014" y="277523"/>
                  </a:lnTo>
                  <a:lnTo>
                    <a:pt x="306141" y="282215"/>
                  </a:lnTo>
                  <a:lnTo>
                    <a:pt x="295533" y="287802"/>
                  </a:lnTo>
                  <a:lnTo>
                    <a:pt x="285476" y="294375"/>
                  </a:lnTo>
                  <a:lnTo>
                    <a:pt x="276078" y="301910"/>
                  </a:lnTo>
                  <a:lnTo>
                    <a:pt x="267292" y="310427"/>
                  </a:lnTo>
                  <a:lnTo>
                    <a:pt x="259003" y="320054"/>
                  </a:lnTo>
                  <a:lnTo>
                    <a:pt x="251100" y="330761"/>
                  </a:lnTo>
                  <a:lnTo>
                    <a:pt x="243810" y="342545"/>
                  </a:lnTo>
                  <a:lnTo>
                    <a:pt x="237665" y="355512"/>
                  </a:lnTo>
                  <a:lnTo>
                    <a:pt x="232865" y="369603"/>
                  </a:lnTo>
                  <a:lnTo>
                    <a:pt x="229304" y="384471"/>
                  </a:lnTo>
                  <a:lnTo>
                    <a:pt x="226747" y="399596"/>
                  </a:lnTo>
                  <a:lnTo>
                    <a:pt x="224957" y="414653"/>
                  </a:lnTo>
                  <a:lnTo>
                    <a:pt x="223888" y="429354"/>
                  </a:lnTo>
                  <a:lnTo>
                    <a:pt x="223687" y="443379"/>
                  </a:lnTo>
                  <a:lnTo>
                    <a:pt x="224363" y="456626"/>
                  </a:lnTo>
                  <a:lnTo>
                    <a:pt x="225798" y="469166"/>
                  </a:lnTo>
                  <a:lnTo>
                    <a:pt x="227832" y="481136"/>
                  </a:lnTo>
                  <a:lnTo>
                    <a:pt x="230321" y="492665"/>
                  </a:lnTo>
                  <a:lnTo>
                    <a:pt x="233467" y="503546"/>
                  </a:lnTo>
                  <a:lnTo>
                    <a:pt x="237789" y="513255"/>
                  </a:lnTo>
                  <a:lnTo>
                    <a:pt x="243481" y="521596"/>
                  </a:lnTo>
                  <a:lnTo>
                    <a:pt x="250593" y="528520"/>
                  </a:lnTo>
                  <a:lnTo>
                    <a:pt x="259194" y="533955"/>
                  </a:lnTo>
                  <a:lnTo>
                    <a:pt x="269160" y="538012"/>
                  </a:lnTo>
                  <a:lnTo>
                    <a:pt x="280020" y="540749"/>
                  </a:lnTo>
                  <a:lnTo>
                    <a:pt x="292332" y="542238"/>
                  </a:lnTo>
                  <a:lnTo>
                    <a:pt x="309410" y="541495"/>
                  </a:lnTo>
                  <a:lnTo>
                    <a:pt x="336912" y="53695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64373" y="4253513"/>
              <a:ext cx="242156" cy="283064"/>
            </a:xfrm>
            <a:custGeom>
              <a:avLst/>
              <a:gdLst/>
              <a:ahLst/>
              <a:cxnLst/>
              <a:rect l="0" t="0" r="0" b="0"/>
              <a:pathLst>
                <a:path w="242156" h="283064">
                  <a:moveTo>
                    <a:pt x="0" y="168456"/>
                  </a:moveTo>
                  <a:lnTo>
                    <a:pt x="5800" y="174458"/>
                  </a:lnTo>
                  <a:lnTo>
                    <a:pt x="10725" y="181302"/>
                  </a:lnTo>
                  <a:lnTo>
                    <a:pt x="15223" y="189694"/>
                  </a:lnTo>
                  <a:lnTo>
                    <a:pt x="19271" y="199495"/>
                  </a:lnTo>
                  <a:lnTo>
                    <a:pt x="22635" y="210458"/>
                  </a:lnTo>
                  <a:lnTo>
                    <a:pt x="25248" y="222318"/>
                  </a:lnTo>
                  <a:lnTo>
                    <a:pt x="27348" y="234841"/>
                  </a:lnTo>
                  <a:lnTo>
                    <a:pt x="29376" y="247838"/>
                  </a:lnTo>
                  <a:lnTo>
                    <a:pt x="31570" y="261136"/>
                  </a:lnTo>
                  <a:lnTo>
                    <a:pt x="33150" y="273487"/>
                  </a:lnTo>
                  <a:lnTo>
                    <a:pt x="32379" y="281418"/>
                  </a:lnTo>
                  <a:lnTo>
                    <a:pt x="29320" y="283063"/>
                  </a:lnTo>
                  <a:lnTo>
                    <a:pt x="25576" y="280294"/>
                  </a:lnTo>
                  <a:lnTo>
                    <a:pt x="21774" y="274762"/>
                  </a:lnTo>
                  <a:lnTo>
                    <a:pt x="18036" y="267481"/>
                  </a:lnTo>
                  <a:lnTo>
                    <a:pt x="14372" y="259072"/>
                  </a:lnTo>
                  <a:lnTo>
                    <a:pt x="10926" y="249768"/>
                  </a:lnTo>
                  <a:lnTo>
                    <a:pt x="7992" y="239513"/>
                  </a:lnTo>
                  <a:lnTo>
                    <a:pt x="5687" y="228342"/>
                  </a:lnTo>
                  <a:lnTo>
                    <a:pt x="3970" y="216392"/>
                  </a:lnTo>
                  <a:lnTo>
                    <a:pt x="2735" y="203835"/>
                  </a:lnTo>
                  <a:lnTo>
                    <a:pt x="1871" y="190833"/>
                  </a:lnTo>
                  <a:lnTo>
                    <a:pt x="1444" y="177678"/>
                  </a:lnTo>
                  <a:lnTo>
                    <a:pt x="1680" y="164773"/>
                  </a:lnTo>
                  <a:lnTo>
                    <a:pt x="2658" y="152320"/>
                  </a:lnTo>
                  <a:lnTo>
                    <a:pt x="4467" y="140502"/>
                  </a:lnTo>
                  <a:lnTo>
                    <a:pt x="7284" y="129558"/>
                  </a:lnTo>
                  <a:lnTo>
                    <a:pt x="11117" y="119529"/>
                  </a:lnTo>
                  <a:lnTo>
                    <a:pt x="16150" y="110302"/>
                  </a:lnTo>
                  <a:lnTo>
                    <a:pt x="22809" y="101709"/>
                  </a:lnTo>
                  <a:lnTo>
                    <a:pt x="31179" y="93596"/>
                  </a:lnTo>
                  <a:lnTo>
                    <a:pt x="41056" y="85992"/>
                  </a:lnTo>
                  <a:lnTo>
                    <a:pt x="52126" y="79105"/>
                  </a:lnTo>
                  <a:lnTo>
                    <a:pt x="64090" y="72988"/>
                  </a:lnTo>
                  <a:lnTo>
                    <a:pt x="76698" y="67558"/>
                  </a:lnTo>
                  <a:lnTo>
                    <a:pt x="89759" y="62676"/>
                  </a:lnTo>
                  <a:lnTo>
                    <a:pt x="103135" y="58201"/>
                  </a:lnTo>
                  <a:lnTo>
                    <a:pt x="116725" y="53856"/>
                  </a:lnTo>
                  <a:lnTo>
                    <a:pt x="130461" y="49245"/>
                  </a:lnTo>
                  <a:lnTo>
                    <a:pt x="144293" y="44180"/>
                  </a:lnTo>
                  <a:lnTo>
                    <a:pt x="158022" y="38809"/>
                  </a:lnTo>
                  <a:lnTo>
                    <a:pt x="171322" y="33512"/>
                  </a:lnTo>
                  <a:lnTo>
                    <a:pt x="184037" y="28506"/>
                  </a:lnTo>
                  <a:lnTo>
                    <a:pt x="195932" y="23797"/>
                  </a:lnTo>
                  <a:lnTo>
                    <a:pt x="207875" y="18694"/>
                  </a:lnTo>
                  <a:lnTo>
                    <a:pt x="222031" y="11633"/>
                  </a:lnTo>
                  <a:lnTo>
                    <a:pt x="242155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69741" y="4053471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42114" y="0"/>
                  </a:moveTo>
                  <a:lnTo>
                    <a:pt x="42047" y="11869"/>
                  </a:lnTo>
                  <a:lnTo>
                    <a:pt x="41407" y="24278"/>
                  </a:lnTo>
                  <a:lnTo>
                    <a:pt x="40110" y="38474"/>
                  </a:lnTo>
                  <a:lnTo>
                    <a:pt x="38250" y="54528"/>
                  </a:lnTo>
                  <a:lnTo>
                    <a:pt x="35934" y="72469"/>
                  </a:lnTo>
                  <a:lnTo>
                    <a:pt x="33272" y="92102"/>
                  </a:lnTo>
                  <a:lnTo>
                    <a:pt x="30521" y="112782"/>
                  </a:lnTo>
                  <a:lnTo>
                    <a:pt x="28062" y="133561"/>
                  </a:lnTo>
                  <a:lnTo>
                    <a:pt x="26080" y="153892"/>
                  </a:lnTo>
                  <a:lnTo>
                    <a:pt x="24581" y="173453"/>
                  </a:lnTo>
                  <a:lnTo>
                    <a:pt x="23493" y="191975"/>
                  </a:lnTo>
                  <a:lnTo>
                    <a:pt x="22724" y="209433"/>
                  </a:lnTo>
                  <a:lnTo>
                    <a:pt x="22190" y="225972"/>
                  </a:lnTo>
                  <a:lnTo>
                    <a:pt x="21823" y="241787"/>
                  </a:lnTo>
                  <a:lnTo>
                    <a:pt x="21572" y="257069"/>
                  </a:lnTo>
                  <a:lnTo>
                    <a:pt x="21403" y="272133"/>
                  </a:lnTo>
                  <a:lnTo>
                    <a:pt x="21289" y="287402"/>
                  </a:lnTo>
                  <a:lnTo>
                    <a:pt x="21208" y="303083"/>
                  </a:lnTo>
                  <a:lnTo>
                    <a:pt x="20984" y="319040"/>
                  </a:lnTo>
                  <a:lnTo>
                    <a:pt x="20301" y="334906"/>
                  </a:lnTo>
                  <a:lnTo>
                    <a:pt x="19029" y="350467"/>
                  </a:lnTo>
                  <a:lnTo>
                    <a:pt x="17360" y="365678"/>
                  </a:lnTo>
                  <a:lnTo>
                    <a:pt x="15702" y="380578"/>
                  </a:lnTo>
                  <a:lnTo>
                    <a:pt x="14293" y="395230"/>
                  </a:lnTo>
                  <a:lnTo>
                    <a:pt x="13196" y="409697"/>
                  </a:lnTo>
                  <a:lnTo>
                    <a:pt x="12384" y="424030"/>
                  </a:lnTo>
                  <a:lnTo>
                    <a:pt x="11800" y="438275"/>
                  </a:lnTo>
                  <a:lnTo>
                    <a:pt x="11221" y="452622"/>
                  </a:lnTo>
                  <a:lnTo>
                    <a:pt x="10292" y="467401"/>
                  </a:lnTo>
                  <a:lnTo>
                    <a:pt x="8851" y="482741"/>
                  </a:lnTo>
                  <a:lnTo>
                    <a:pt x="7059" y="498243"/>
                  </a:lnTo>
                  <a:lnTo>
                    <a:pt x="5130" y="514805"/>
                  </a:lnTo>
                  <a:lnTo>
                    <a:pt x="2892" y="536119"/>
                  </a:lnTo>
                  <a:lnTo>
                    <a:pt x="0" y="5685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16772" y="4127171"/>
              <a:ext cx="195125" cy="473783"/>
            </a:xfrm>
            <a:custGeom>
              <a:avLst/>
              <a:gdLst/>
              <a:ahLst/>
              <a:cxnLst/>
              <a:rect l="0" t="0" r="0" b="0"/>
              <a:pathLst>
                <a:path w="195125" h="473783">
                  <a:moveTo>
                    <a:pt x="142481" y="0"/>
                  </a:moveTo>
                  <a:lnTo>
                    <a:pt x="139481" y="8801"/>
                  </a:lnTo>
                  <a:lnTo>
                    <a:pt x="136058" y="17148"/>
                  </a:lnTo>
                  <a:lnTo>
                    <a:pt x="131862" y="25847"/>
                  </a:lnTo>
                  <a:lnTo>
                    <a:pt x="126961" y="34967"/>
                  </a:lnTo>
                  <a:lnTo>
                    <a:pt x="121481" y="44463"/>
                  </a:lnTo>
                  <a:lnTo>
                    <a:pt x="115546" y="54254"/>
                  </a:lnTo>
                  <a:lnTo>
                    <a:pt x="109111" y="64268"/>
                  </a:lnTo>
                  <a:lnTo>
                    <a:pt x="101964" y="74442"/>
                  </a:lnTo>
                  <a:lnTo>
                    <a:pt x="94051" y="84733"/>
                  </a:lnTo>
                  <a:lnTo>
                    <a:pt x="85620" y="95270"/>
                  </a:lnTo>
                  <a:lnTo>
                    <a:pt x="77115" y="106336"/>
                  </a:lnTo>
                  <a:lnTo>
                    <a:pt x="68798" y="118039"/>
                  </a:lnTo>
                  <a:lnTo>
                    <a:pt x="60586" y="130170"/>
                  </a:lnTo>
                  <a:lnTo>
                    <a:pt x="52160" y="142313"/>
                  </a:lnTo>
                  <a:lnTo>
                    <a:pt x="43351" y="154222"/>
                  </a:lnTo>
                  <a:lnTo>
                    <a:pt x="34470" y="165828"/>
                  </a:lnTo>
                  <a:lnTo>
                    <a:pt x="26186" y="177155"/>
                  </a:lnTo>
                  <a:lnTo>
                    <a:pt x="18840" y="188259"/>
                  </a:lnTo>
                  <a:lnTo>
                    <a:pt x="12604" y="199361"/>
                  </a:lnTo>
                  <a:lnTo>
                    <a:pt x="7638" y="210814"/>
                  </a:lnTo>
                  <a:lnTo>
                    <a:pt x="3899" y="222780"/>
                  </a:lnTo>
                  <a:lnTo>
                    <a:pt x="1354" y="235090"/>
                  </a:lnTo>
                  <a:lnTo>
                    <a:pt x="80" y="247354"/>
                  </a:lnTo>
                  <a:lnTo>
                    <a:pt x="0" y="259343"/>
                  </a:lnTo>
                  <a:lnTo>
                    <a:pt x="1080" y="271004"/>
                  </a:lnTo>
                  <a:lnTo>
                    <a:pt x="3400" y="282367"/>
                  </a:lnTo>
                  <a:lnTo>
                    <a:pt x="6889" y="293490"/>
                  </a:lnTo>
                  <a:lnTo>
                    <a:pt x="11521" y="304436"/>
                  </a:lnTo>
                  <a:lnTo>
                    <a:pt x="17378" y="315251"/>
                  </a:lnTo>
                  <a:lnTo>
                    <a:pt x="24389" y="325972"/>
                  </a:lnTo>
                  <a:lnTo>
                    <a:pt x="32196" y="336461"/>
                  </a:lnTo>
                  <a:lnTo>
                    <a:pt x="40275" y="346431"/>
                  </a:lnTo>
                  <a:lnTo>
                    <a:pt x="48308" y="355772"/>
                  </a:lnTo>
                  <a:lnTo>
                    <a:pt x="56496" y="364688"/>
                  </a:lnTo>
                  <a:lnTo>
                    <a:pt x="65440" y="373596"/>
                  </a:lnTo>
                  <a:lnTo>
                    <a:pt x="75413" y="382735"/>
                  </a:lnTo>
                  <a:lnTo>
                    <a:pt x="86062" y="392010"/>
                  </a:lnTo>
                  <a:lnTo>
                    <a:pt x="96602" y="401090"/>
                  </a:lnTo>
                  <a:lnTo>
                    <a:pt x="106587" y="409793"/>
                  </a:lnTo>
                  <a:lnTo>
                    <a:pt x="116069" y="418094"/>
                  </a:lnTo>
                  <a:lnTo>
                    <a:pt x="125424" y="426049"/>
                  </a:lnTo>
                  <a:lnTo>
                    <a:pt x="134897" y="433727"/>
                  </a:lnTo>
                  <a:lnTo>
                    <a:pt x="144502" y="441091"/>
                  </a:lnTo>
                  <a:lnTo>
                    <a:pt x="155255" y="448811"/>
                  </a:lnTo>
                  <a:lnTo>
                    <a:pt x="170340" y="458687"/>
                  </a:lnTo>
                  <a:lnTo>
                    <a:pt x="195124" y="47378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75067" y="444302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8" y="14601"/>
                  </a:lnTo>
                  <a:lnTo>
                    <a:pt x="707" y="27872"/>
                  </a:lnTo>
                  <a:lnTo>
                    <a:pt x="2000" y="41078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1" y="83643"/>
                  </a:lnTo>
                  <a:lnTo>
                    <a:pt x="8074" y="98831"/>
                  </a:lnTo>
                  <a:lnTo>
                    <a:pt x="9907" y="115142"/>
                  </a:lnTo>
                  <a:lnTo>
                    <a:pt x="13545" y="136245"/>
                  </a:lnTo>
                  <a:lnTo>
                    <a:pt x="21057" y="1684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64538" y="4285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01409" y="4373007"/>
              <a:ext cx="147400" cy="196361"/>
            </a:xfrm>
            <a:custGeom>
              <a:avLst/>
              <a:gdLst/>
              <a:ahLst/>
              <a:cxnLst/>
              <a:rect l="0" t="0" r="0" b="0"/>
              <a:pathLst>
                <a:path w="147400" h="196361">
                  <a:moveTo>
                    <a:pt x="0" y="101604"/>
                  </a:moveTo>
                  <a:lnTo>
                    <a:pt x="68" y="113272"/>
                  </a:lnTo>
                  <a:lnTo>
                    <a:pt x="708" y="123761"/>
                  </a:lnTo>
                  <a:lnTo>
                    <a:pt x="1980" y="133984"/>
                  </a:lnTo>
                  <a:lnTo>
                    <a:pt x="2965" y="141354"/>
                  </a:lnTo>
                  <a:lnTo>
                    <a:pt x="2836" y="142491"/>
                  </a:lnTo>
                  <a:lnTo>
                    <a:pt x="2279" y="138495"/>
                  </a:lnTo>
                  <a:lnTo>
                    <a:pt x="1699" y="130863"/>
                  </a:lnTo>
                  <a:lnTo>
                    <a:pt x="1219" y="120486"/>
                  </a:lnTo>
                  <a:lnTo>
                    <a:pt x="859" y="108031"/>
                  </a:lnTo>
                  <a:lnTo>
                    <a:pt x="767" y="94207"/>
                  </a:lnTo>
                  <a:lnTo>
                    <a:pt x="1229" y="79754"/>
                  </a:lnTo>
                  <a:lnTo>
                    <a:pt x="2357" y="65140"/>
                  </a:lnTo>
                  <a:lnTo>
                    <a:pt x="4267" y="50897"/>
                  </a:lnTo>
                  <a:lnTo>
                    <a:pt x="7151" y="37708"/>
                  </a:lnTo>
                  <a:lnTo>
                    <a:pt x="11024" y="25852"/>
                  </a:lnTo>
                  <a:lnTo>
                    <a:pt x="15913" y="15738"/>
                  </a:lnTo>
                  <a:lnTo>
                    <a:pt x="21945" y="8065"/>
                  </a:lnTo>
                  <a:lnTo>
                    <a:pt x="29070" y="2982"/>
                  </a:lnTo>
                  <a:lnTo>
                    <a:pt x="36957" y="348"/>
                  </a:lnTo>
                  <a:lnTo>
                    <a:pt x="45087" y="0"/>
                  </a:lnTo>
                  <a:lnTo>
                    <a:pt x="53146" y="1618"/>
                  </a:lnTo>
                  <a:lnTo>
                    <a:pt x="61013" y="4954"/>
                  </a:lnTo>
                  <a:lnTo>
                    <a:pt x="68675" y="9925"/>
                  </a:lnTo>
                  <a:lnTo>
                    <a:pt x="76161" y="16337"/>
                  </a:lnTo>
                  <a:lnTo>
                    <a:pt x="83512" y="23911"/>
                  </a:lnTo>
                  <a:lnTo>
                    <a:pt x="90760" y="32365"/>
                  </a:lnTo>
                  <a:lnTo>
                    <a:pt x="97932" y="41462"/>
                  </a:lnTo>
                  <a:lnTo>
                    <a:pt x="104887" y="51180"/>
                  </a:lnTo>
                  <a:lnTo>
                    <a:pt x="111331" y="61689"/>
                  </a:lnTo>
                  <a:lnTo>
                    <a:pt x="117140" y="73019"/>
                  </a:lnTo>
                  <a:lnTo>
                    <a:pt x="122193" y="85068"/>
                  </a:lnTo>
                  <a:lnTo>
                    <a:pt x="126290" y="97690"/>
                  </a:lnTo>
                  <a:lnTo>
                    <a:pt x="129419" y="110733"/>
                  </a:lnTo>
                  <a:lnTo>
                    <a:pt x="131876" y="123915"/>
                  </a:lnTo>
                  <a:lnTo>
                    <a:pt x="134150" y="136838"/>
                  </a:lnTo>
                  <a:lnTo>
                    <a:pt x="136531" y="149293"/>
                  </a:lnTo>
                  <a:lnTo>
                    <a:pt x="138975" y="160813"/>
                  </a:lnTo>
                  <a:lnTo>
                    <a:pt x="141420" y="171719"/>
                  </a:lnTo>
                  <a:lnTo>
                    <a:pt x="144087" y="182965"/>
                  </a:lnTo>
                  <a:lnTo>
                    <a:pt x="147399" y="19636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27710" y="4416913"/>
              <a:ext cx="461343" cy="384082"/>
            </a:xfrm>
            <a:custGeom>
              <a:avLst/>
              <a:gdLst/>
              <a:ahLst/>
              <a:cxnLst/>
              <a:rect l="0" t="0" r="0" b="0"/>
              <a:pathLst>
                <a:path w="461343" h="384082">
                  <a:moveTo>
                    <a:pt x="452725" y="131398"/>
                  </a:moveTo>
                  <a:lnTo>
                    <a:pt x="455592" y="122530"/>
                  </a:lnTo>
                  <a:lnTo>
                    <a:pt x="457735" y="113542"/>
                  </a:lnTo>
                  <a:lnTo>
                    <a:pt x="459333" y="103551"/>
                  </a:lnTo>
                  <a:lnTo>
                    <a:pt x="460341" y="92743"/>
                  </a:lnTo>
                  <a:lnTo>
                    <a:pt x="460541" y="81581"/>
                  </a:lnTo>
                  <a:lnTo>
                    <a:pt x="459880" y="70380"/>
                  </a:lnTo>
                  <a:lnTo>
                    <a:pt x="458297" y="59441"/>
                  </a:lnTo>
                  <a:lnTo>
                    <a:pt x="455635" y="49105"/>
                  </a:lnTo>
                  <a:lnTo>
                    <a:pt x="451914" y="39497"/>
                  </a:lnTo>
                  <a:lnTo>
                    <a:pt x="447129" y="30725"/>
                  </a:lnTo>
                  <a:lnTo>
                    <a:pt x="441168" y="22972"/>
                  </a:lnTo>
                  <a:lnTo>
                    <a:pt x="434079" y="16241"/>
                  </a:lnTo>
                  <a:lnTo>
                    <a:pt x="425878" y="10550"/>
                  </a:lnTo>
                  <a:lnTo>
                    <a:pt x="416472" y="6016"/>
                  </a:lnTo>
                  <a:lnTo>
                    <a:pt x="405925" y="2603"/>
                  </a:lnTo>
                  <a:lnTo>
                    <a:pt x="394590" y="463"/>
                  </a:lnTo>
                  <a:lnTo>
                    <a:pt x="382990" y="0"/>
                  </a:lnTo>
                  <a:lnTo>
                    <a:pt x="371454" y="1291"/>
                  </a:lnTo>
                  <a:lnTo>
                    <a:pt x="360268" y="4446"/>
                  </a:lnTo>
                  <a:lnTo>
                    <a:pt x="349757" y="9763"/>
                  </a:lnTo>
                  <a:lnTo>
                    <a:pt x="340031" y="17193"/>
                  </a:lnTo>
                  <a:lnTo>
                    <a:pt x="331349" y="26420"/>
                  </a:lnTo>
                  <a:lnTo>
                    <a:pt x="324188" y="37045"/>
                  </a:lnTo>
                  <a:lnTo>
                    <a:pt x="318665" y="48708"/>
                  </a:lnTo>
                  <a:lnTo>
                    <a:pt x="314601" y="61111"/>
                  </a:lnTo>
                  <a:lnTo>
                    <a:pt x="311697" y="74035"/>
                  </a:lnTo>
                  <a:lnTo>
                    <a:pt x="309671" y="87314"/>
                  </a:lnTo>
                  <a:lnTo>
                    <a:pt x="308443" y="100670"/>
                  </a:lnTo>
                  <a:lnTo>
                    <a:pt x="308134" y="113718"/>
                  </a:lnTo>
                  <a:lnTo>
                    <a:pt x="308742" y="126268"/>
                  </a:lnTo>
                  <a:lnTo>
                    <a:pt x="310302" y="138154"/>
                  </a:lnTo>
                  <a:lnTo>
                    <a:pt x="312952" y="149144"/>
                  </a:lnTo>
                  <a:lnTo>
                    <a:pt x="316672" y="159195"/>
                  </a:lnTo>
                  <a:lnTo>
                    <a:pt x="321629" y="168097"/>
                  </a:lnTo>
                  <a:lnTo>
                    <a:pt x="328237" y="175407"/>
                  </a:lnTo>
                  <a:lnTo>
                    <a:pt x="336565" y="181015"/>
                  </a:lnTo>
                  <a:lnTo>
                    <a:pt x="346072" y="184627"/>
                  </a:lnTo>
                  <a:lnTo>
                    <a:pt x="355831" y="185630"/>
                  </a:lnTo>
                  <a:lnTo>
                    <a:pt x="365277" y="183936"/>
                  </a:lnTo>
                  <a:lnTo>
                    <a:pt x="374229" y="180053"/>
                  </a:lnTo>
                  <a:lnTo>
                    <a:pt x="382692" y="174783"/>
                  </a:lnTo>
                  <a:lnTo>
                    <a:pt x="390747" y="168722"/>
                  </a:lnTo>
                  <a:lnTo>
                    <a:pt x="398327" y="162064"/>
                  </a:lnTo>
                  <a:lnTo>
                    <a:pt x="405205" y="154698"/>
                  </a:lnTo>
                  <a:lnTo>
                    <a:pt x="411324" y="146622"/>
                  </a:lnTo>
                  <a:lnTo>
                    <a:pt x="416950" y="138751"/>
                  </a:lnTo>
                  <a:lnTo>
                    <a:pt x="423370" y="133056"/>
                  </a:lnTo>
                  <a:lnTo>
                    <a:pt x="430918" y="130929"/>
                  </a:lnTo>
                  <a:lnTo>
                    <a:pt x="437919" y="132627"/>
                  </a:lnTo>
                  <a:lnTo>
                    <a:pt x="443955" y="137658"/>
                  </a:lnTo>
                  <a:lnTo>
                    <a:pt x="449027" y="145304"/>
                  </a:lnTo>
                  <a:lnTo>
                    <a:pt x="453057" y="154892"/>
                  </a:lnTo>
                  <a:lnTo>
                    <a:pt x="456096" y="165868"/>
                  </a:lnTo>
                  <a:lnTo>
                    <a:pt x="458302" y="177820"/>
                  </a:lnTo>
                  <a:lnTo>
                    <a:pt x="459864" y="190443"/>
                  </a:lnTo>
                  <a:lnTo>
                    <a:pt x="460941" y="203519"/>
                  </a:lnTo>
                  <a:lnTo>
                    <a:pt x="461342" y="216569"/>
                  </a:lnTo>
                  <a:lnTo>
                    <a:pt x="460553" y="228880"/>
                  </a:lnTo>
                  <a:lnTo>
                    <a:pt x="458391" y="240123"/>
                  </a:lnTo>
                  <a:lnTo>
                    <a:pt x="454972" y="250318"/>
                  </a:lnTo>
                  <a:lnTo>
                    <a:pt x="450535" y="259634"/>
                  </a:lnTo>
                  <a:lnTo>
                    <a:pt x="445314" y="268261"/>
                  </a:lnTo>
                  <a:lnTo>
                    <a:pt x="439030" y="275886"/>
                  </a:lnTo>
                  <a:lnTo>
                    <a:pt x="430922" y="281731"/>
                  </a:lnTo>
                  <a:lnTo>
                    <a:pt x="420726" y="285517"/>
                  </a:lnTo>
                  <a:lnTo>
                    <a:pt x="408624" y="287414"/>
                  </a:lnTo>
                  <a:lnTo>
                    <a:pt x="394980" y="287783"/>
                  </a:lnTo>
                  <a:lnTo>
                    <a:pt x="380170" y="286999"/>
                  </a:lnTo>
                  <a:lnTo>
                    <a:pt x="364516" y="285544"/>
                  </a:lnTo>
                  <a:lnTo>
                    <a:pt x="348265" y="283970"/>
                  </a:lnTo>
                  <a:lnTo>
                    <a:pt x="331590" y="282589"/>
                  </a:lnTo>
                  <a:lnTo>
                    <a:pt x="314465" y="281496"/>
                  </a:lnTo>
                  <a:lnTo>
                    <a:pt x="296669" y="280680"/>
                  </a:lnTo>
                  <a:lnTo>
                    <a:pt x="278152" y="280099"/>
                  </a:lnTo>
                  <a:lnTo>
                    <a:pt x="259477" y="279860"/>
                  </a:lnTo>
                  <a:lnTo>
                    <a:pt x="241698" y="280223"/>
                  </a:lnTo>
                  <a:lnTo>
                    <a:pt x="225335" y="281281"/>
                  </a:lnTo>
                  <a:lnTo>
                    <a:pt x="210399" y="282974"/>
                  </a:lnTo>
                  <a:lnTo>
                    <a:pt x="196673" y="285180"/>
                  </a:lnTo>
                  <a:lnTo>
                    <a:pt x="183884" y="287776"/>
                  </a:lnTo>
                  <a:lnTo>
                    <a:pt x="171784" y="290654"/>
                  </a:lnTo>
                  <a:lnTo>
                    <a:pt x="160177" y="293731"/>
                  </a:lnTo>
                  <a:lnTo>
                    <a:pt x="148914" y="296952"/>
                  </a:lnTo>
                  <a:lnTo>
                    <a:pt x="137887" y="300435"/>
                  </a:lnTo>
                  <a:lnTo>
                    <a:pt x="127023" y="304460"/>
                  </a:lnTo>
                  <a:lnTo>
                    <a:pt x="116269" y="309133"/>
                  </a:lnTo>
                  <a:lnTo>
                    <a:pt x="105589" y="314407"/>
                  </a:lnTo>
                  <a:lnTo>
                    <a:pt x="94959" y="320173"/>
                  </a:lnTo>
                  <a:lnTo>
                    <a:pt x="84368" y="326312"/>
                  </a:lnTo>
                  <a:lnTo>
                    <a:pt x="73967" y="332721"/>
                  </a:lnTo>
                  <a:lnTo>
                    <a:pt x="64057" y="339324"/>
                  </a:lnTo>
                  <a:lnTo>
                    <a:pt x="54762" y="346055"/>
                  </a:lnTo>
                  <a:lnTo>
                    <a:pt x="45958" y="352762"/>
                  </a:lnTo>
                  <a:lnTo>
                    <a:pt x="36298" y="359964"/>
                  </a:lnTo>
                  <a:lnTo>
                    <a:pt x="22694" y="369408"/>
                  </a:lnTo>
                  <a:lnTo>
                    <a:pt x="0" y="38408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64704" y="4232455"/>
              <a:ext cx="269760" cy="322818"/>
            </a:xfrm>
            <a:custGeom>
              <a:avLst/>
              <a:gdLst/>
              <a:ahLst/>
              <a:cxnLst/>
              <a:rect l="0" t="0" r="0" b="0"/>
              <a:pathLst>
                <a:path w="269760" h="322818">
                  <a:moveTo>
                    <a:pt x="231627" y="0"/>
                  </a:moveTo>
                  <a:lnTo>
                    <a:pt x="231694" y="11802"/>
                  </a:lnTo>
                  <a:lnTo>
                    <a:pt x="232335" y="23572"/>
                  </a:lnTo>
                  <a:lnTo>
                    <a:pt x="233632" y="36458"/>
                  </a:lnTo>
                  <a:lnTo>
                    <a:pt x="235491" y="50133"/>
                  </a:lnTo>
                  <a:lnTo>
                    <a:pt x="237808" y="63813"/>
                  </a:lnTo>
                  <a:lnTo>
                    <a:pt x="240469" y="77033"/>
                  </a:lnTo>
                  <a:lnTo>
                    <a:pt x="243220" y="89831"/>
                  </a:lnTo>
                  <a:lnTo>
                    <a:pt x="245678" y="102558"/>
                  </a:lnTo>
                  <a:lnTo>
                    <a:pt x="247665" y="115455"/>
                  </a:lnTo>
                  <a:lnTo>
                    <a:pt x="249336" y="128759"/>
                  </a:lnTo>
                  <a:lnTo>
                    <a:pt x="251073" y="142770"/>
                  </a:lnTo>
                  <a:lnTo>
                    <a:pt x="253095" y="157565"/>
                  </a:lnTo>
                  <a:lnTo>
                    <a:pt x="255456" y="172742"/>
                  </a:lnTo>
                  <a:lnTo>
                    <a:pt x="258120" y="187543"/>
                  </a:lnTo>
                  <a:lnTo>
                    <a:pt x="261022" y="201573"/>
                  </a:lnTo>
                  <a:lnTo>
                    <a:pt x="263936" y="214941"/>
                  </a:lnTo>
                  <a:lnTo>
                    <a:pt x="266507" y="228064"/>
                  </a:lnTo>
                  <a:lnTo>
                    <a:pt x="268555" y="241223"/>
                  </a:lnTo>
                  <a:lnTo>
                    <a:pt x="269759" y="254366"/>
                  </a:lnTo>
                  <a:lnTo>
                    <a:pt x="269585" y="267205"/>
                  </a:lnTo>
                  <a:lnTo>
                    <a:pt x="267857" y="279574"/>
                  </a:lnTo>
                  <a:lnTo>
                    <a:pt x="264237" y="290982"/>
                  </a:lnTo>
                  <a:lnTo>
                    <a:pt x="258076" y="300581"/>
                  </a:lnTo>
                  <a:lnTo>
                    <a:pt x="249266" y="308066"/>
                  </a:lnTo>
                  <a:lnTo>
                    <a:pt x="238300" y="313616"/>
                  </a:lnTo>
                  <a:lnTo>
                    <a:pt x="225966" y="317597"/>
                  </a:lnTo>
                  <a:lnTo>
                    <a:pt x="212862" y="320386"/>
                  </a:lnTo>
                  <a:lnTo>
                    <a:pt x="199339" y="322144"/>
                  </a:lnTo>
                  <a:lnTo>
                    <a:pt x="185589" y="322817"/>
                  </a:lnTo>
                  <a:lnTo>
                    <a:pt x="171716" y="322462"/>
                  </a:lnTo>
                  <a:lnTo>
                    <a:pt x="157774" y="321243"/>
                  </a:lnTo>
                  <a:lnTo>
                    <a:pt x="143794" y="319354"/>
                  </a:lnTo>
                  <a:lnTo>
                    <a:pt x="129791" y="316982"/>
                  </a:lnTo>
                  <a:lnTo>
                    <a:pt x="115775" y="314593"/>
                  </a:lnTo>
                  <a:lnTo>
                    <a:pt x="101750" y="312909"/>
                  </a:lnTo>
                  <a:lnTo>
                    <a:pt x="87726" y="312259"/>
                  </a:lnTo>
                  <a:lnTo>
                    <a:pt x="73730" y="312474"/>
                  </a:lnTo>
                  <a:lnTo>
                    <a:pt x="58132" y="313091"/>
                  </a:lnTo>
                  <a:lnTo>
                    <a:pt x="36202" y="314169"/>
                  </a:lnTo>
                  <a:lnTo>
                    <a:pt x="0" y="3158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75233" y="4164672"/>
              <a:ext cx="431669" cy="78313"/>
            </a:xfrm>
            <a:custGeom>
              <a:avLst/>
              <a:gdLst/>
              <a:ahLst/>
              <a:cxnLst/>
              <a:rect l="0" t="0" r="0" b="0"/>
              <a:pathLst>
                <a:path w="431669" h="78313">
                  <a:moveTo>
                    <a:pt x="431668" y="4613"/>
                  </a:moveTo>
                  <a:lnTo>
                    <a:pt x="422867" y="1813"/>
                  </a:lnTo>
                  <a:lnTo>
                    <a:pt x="414521" y="311"/>
                  </a:lnTo>
                  <a:lnTo>
                    <a:pt x="405813" y="0"/>
                  </a:lnTo>
                  <a:lnTo>
                    <a:pt x="396346" y="507"/>
                  </a:lnTo>
                  <a:lnTo>
                    <a:pt x="385554" y="1326"/>
                  </a:lnTo>
                  <a:lnTo>
                    <a:pt x="373256" y="2141"/>
                  </a:lnTo>
                  <a:lnTo>
                    <a:pt x="359591" y="2826"/>
                  </a:lnTo>
                  <a:lnTo>
                    <a:pt x="344825" y="3352"/>
                  </a:lnTo>
                  <a:lnTo>
                    <a:pt x="329235" y="3742"/>
                  </a:lnTo>
                  <a:lnTo>
                    <a:pt x="313379" y="4190"/>
                  </a:lnTo>
                  <a:lnTo>
                    <a:pt x="298050" y="5030"/>
                  </a:lnTo>
                  <a:lnTo>
                    <a:pt x="283621" y="6415"/>
                  </a:lnTo>
                  <a:lnTo>
                    <a:pt x="269628" y="8331"/>
                  </a:lnTo>
                  <a:lnTo>
                    <a:pt x="255012" y="10689"/>
                  </a:lnTo>
                  <a:lnTo>
                    <a:pt x="239209" y="13386"/>
                  </a:lnTo>
                  <a:lnTo>
                    <a:pt x="222149" y="16332"/>
                  </a:lnTo>
                  <a:lnTo>
                    <a:pt x="204007" y="19455"/>
                  </a:lnTo>
                  <a:lnTo>
                    <a:pt x="185021" y="22701"/>
                  </a:lnTo>
                  <a:lnTo>
                    <a:pt x="165576" y="26033"/>
                  </a:lnTo>
                  <a:lnTo>
                    <a:pt x="146158" y="29422"/>
                  </a:lnTo>
                  <a:lnTo>
                    <a:pt x="127034" y="32856"/>
                  </a:lnTo>
                  <a:lnTo>
                    <a:pt x="108432" y="36484"/>
                  </a:lnTo>
                  <a:lnTo>
                    <a:pt x="90628" y="40606"/>
                  </a:lnTo>
                  <a:lnTo>
                    <a:pt x="73701" y="45340"/>
                  </a:lnTo>
                  <a:lnTo>
                    <a:pt x="57963" y="50535"/>
                  </a:lnTo>
                  <a:lnTo>
                    <a:pt x="42402" y="56476"/>
                  </a:lnTo>
                  <a:lnTo>
                    <a:pt x="24533" y="64803"/>
                  </a:lnTo>
                  <a:lnTo>
                    <a:pt x="0" y="7831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54259" y="4300854"/>
              <a:ext cx="189514" cy="203552"/>
            </a:xfrm>
            <a:custGeom>
              <a:avLst/>
              <a:gdLst/>
              <a:ahLst/>
              <a:cxnLst/>
              <a:rect l="0" t="0" r="0" b="0"/>
              <a:pathLst>
                <a:path w="189514" h="203552">
                  <a:moveTo>
                    <a:pt x="0" y="79001"/>
                  </a:moveTo>
                  <a:lnTo>
                    <a:pt x="5800" y="90736"/>
                  </a:lnTo>
                  <a:lnTo>
                    <a:pt x="10725" y="101865"/>
                  </a:lnTo>
                  <a:lnTo>
                    <a:pt x="15228" y="113462"/>
                  </a:lnTo>
                  <a:lnTo>
                    <a:pt x="19449" y="125624"/>
                  </a:lnTo>
                  <a:lnTo>
                    <a:pt x="23463" y="138283"/>
                  </a:lnTo>
                  <a:lnTo>
                    <a:pt x="27324" y="151340"/>
                  </a:lnTo>
                  <a:lnTo>
                    <a:pt x="31075" y="164692"/>
                  </a:lnTo>
                  <a:lnTo>
                    <a:pt x="34751" y="178258"/>
                  </a:lnTo>
                  <a:lnTo>
                    <a:pt x="38339" y="191866"/>
                  </a:lnTo>
                  <a:lnTo>
                    <a:pt x="40653" y="201739"/>
                  </a:lnTo>
                  <a:lnTo>
                    <a:pt x="40539" y="203551"/>
                  </a:lnTo>
                  <a:lnTo>
                    <a:pt x="38957" y="199130"/>
                  </a:lnTo>
                  <a:lnTo>
                    <a:pt x="36600" y="190484"/>
                  </a:lnTo>
                  <a:lnTo>
                    <a:pt x="33809" y="178966"/>
                  </a:lnTo>
                  <a:lnTo>
                    <a:pt x="30925" y="165656"/>
                  </a:lnTo>
                  <a:lnTo>
                    <a:pt x="28354" y="151492"/>
                  </a:lnTo>
                  <a:lnTo>
                    <a:pt x="26285" y="137034"/>
                  </a:lnTo>
                  <a:lnTo>
                    <a:pt x="24724" y="122541"/>
                  </a:lnTo>
                  <a:lnTo>
                    <a:pt x="23592" y="108114"/>
                  </a:lnTo>
                  <a:lnTo>
                    <a:pt x="22795" y="93777"/>
                  </a:lnTo>
                  <a:lnTo>
                    <a:pt x="22412" y="79688"/>
                  </a:lnTo>
                  <a:lnTo>
                    <a:pt x="22679" y="66139"/>
                  </a:lnTo>
                  <a:lnTo>
                    <a:pt x="23681" y="53251"/>
                  </a:lnTo>
                  <a:lnTo>
                    <a:pt x="25676" y="41307"/>
                  </a:lnTo>
                  <a:lnTo>
                    <a:pt x="29150" y="30810"/>
                  </a:lnTo>
                  <a:lnTo>
                    <a:pt x="34237" y="21903"/>
                  </a:lnTo>
                  <a:lnTo>
                    <a:pt x="40926" y="14583"/>
                  </a:lnTo>
                  <a:lnTo>
                    <a:pt x="49236" y="8875"/>
                  </a:lnTo>
                  <a:lnTo>
                    <a:pt x="59008" y="4630"/>
                  </a:lnTo>
                  <a:lnTo>
                    <a:pt x="69804" y="1743"/>
                  </a:lnTo>
                  <a:lnTo>
                    <a:pt x="81035" y="238"/>
                  </a:lnTo>
                  <a:lnTo>
                    <a:pt x="92324" y="0"/>
                  </a:lnTo>
                  <a:lnTo>
                    <a:pt x="103512" y="803"/>
                  </a:lnTo>
                  <a:lnTo>
                    <a:pt x="114556" y="2403"/>
                  </a:lnTo>
                  <a:lnTo>
                    <a:pt x="125461" y="4580"/>
                  </a:lnTo>
                  <a:lnTo>
                    <a:pt x="136186" y="6818"/>
                  </a:lnTo>
                  <a:lnTo>
                    <a:pt x="147885" y="8424"/>
                  </a:lnTo>
                  <a:lnTo>
                    <a:pt x="163825" y="8416"/>
                  </a:lnTo>
                  <a:lnTo>
                    <a:pt x="189513" y="530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85886" y="4558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52683" y="442196"/>
            <a:ext cx="7438235" cy="894924"/>
            <a:chOff x="252683" y="442196"/>
            <a:chExt cx="7438235" cy="894924"/>
          </a:xfrm>
        </p:grpSpPr>
        <p:sp>
          <p:nvSpPr>
            <p:cNvPr id="2" name="Freeform 1"/>
            <p:cNvSpPr/>
            <p:nvPr/>
          </p:nvSpPr>
          <p:spPr>
            <a:xfrm>
              <a:off x="252683" y="442196"/>
              <a:ext cx="52644" cy="747525"/>
            </a:xfrm>
            <a:custGeom>
              <a:avLst/>
              <a:gdLst/>
              <a:ahLst/>
              <a:cxnLst/>
              <a:rect l="0" t="0" r="0" b="0"/>
              <a:pathLst>
                <a:path w="52644" h="747525">
                  <a:moveTo>
                    <a:pt x="52643" y="0"/>
                  </a:moveTo>
                  <a:lnTo>
                    <a:pt x="49776" y="8936"/>
                  </a:lnTo>
                  <a:lnTo>
                    <a:pt x="47634" y="18563"/>
                  </a:lnTo>
                  <a:lnTo>
                    <a:pt x="46031" y="29859"/>
                  </a:lnTo>
                  <a:lnTo>
                    <a:pt x="44851" y="42872"/>
                  </a:lnTo>
                  <a:lnTo>
                    <a:pt x="44002" y="57649"/>
                  </a:lnTo>
                  <a:lnTo>
                    <a:pt x="43404" y="74031"/>
                  </a:lnTo>
                  <a:lnTo>
                    <a:pt x="42990" y="91891"/>
                  </a:lnTo>
                  <a:lnTo>
                    <a:pt x="42706" y="111224"/>
                  </a:lnTo>
                  <a:lnTo>
                    <a:pt x="42508" y="131877"/>
                  </a:lnTo>
                  <a:lnTo>
                    <a:pt x="42204" y="153114"/>
                  </a:lnTo>
                  <a:lnTo>
                    <a:pt x="41468" y="173757"/>
                  </a:lnTo>
                  <a:lnTo>
                    <a:pt x="40160" y="193192"/>
                  </a:lnTo>
                  <a:lnTo>
                    <a:pt x="38468" y="211341"/>
                  </a:lnTo>
                  <a:lnTo>
                    <a:pt x="36793" y="228379"/>
                  </a:lnTo>
                  <a:lnTo>
                    <a:pt x="35372" y="244549"/>
                  </a:lnTo>
                  <a:lnTo>
                    <a:pt x="34267" y="260242"/>
                  </a:lnTo>
                  <a:lnTo>
                    <a:pt x="33452" y="275947"/>
                  </a:lnTo>
                  <a:lnTo>
                    <a:pt x="32868" y="291929"/>
                  </a:lnTo>
                  <a:lnTo>
                    <a:pt x="32460" y="308090"/>
                  </a:lnTo>
                  <a:lnTo>
                    <a:pt x="32178" y="324094"/>
                  </a:lnTo>
                  <a:lnTo>
                    <a:pt x="31981" y="339748"/>
                  </a:lnTo>
                  <a:lnTo>
                    <a:pt x="31677" y="355023"/>
                  </a:lnTo>
                  <a:lnTo>
                    <a:pt x="30940" y="369964"/>
                  </a:lnTo>
                  <a:lnTo>
                    <a:pt x="29632" y="384645"/>
                  </a:lnTo>
                  <a:lnTo>
                    <a:pt x="27940" y="399131"/>
                  </a:lnTo>
                  <a:lnTo>
                    <a:pt x="26265" y="413477"/>
                  </a:lnTo>
                  <a:lnTo>
                    <a:pt x="24844" y="427725"/>
                  </a:lnTo>
                  <a:lnTo>
                    <a:pt x="23739" y="441906"/>
                  </a:lnTo>
                  <a:lnTo>
                    <a:pt x="22923" y="456040"/>
                  </a:lnTo>
                  <a:lnTo>
                    <a:pt x="22340" y="470156"/>
                  </a:lnTo>
                  <a:lnTo>
                    <a:pt x="21931" y="484756"/>
                  </a:lnTo>
                  <a:lnTo>
                    <a:pt x="21649" y="500768"/>
                  </a:lnTo>
                  <a:lnTo>
                    <a:pt x="21457" y="518576"/>
                  </a:lnTo>
                  <a:lnTo>
                    <a:pt x="21326" y="537758"/>
                  </a:lnTo>
                  <a:lnTo>
                    <a:pt x="21237" y="557397"/>
                  </a:lnTo>
                  <a:lnTo>
                    <a:pt x="21173" y="576898"/>
                  </a:lnTo>
                  <a:lnTo>
                    <a:pt x="20961" y="595871"/>
                  </a:lnTo>
                  <a:lnTo>
                    <a:pt x="20286" y="613984"/>
                  </a:lnTo>
                  <a:lnTo>
                    <a:pt x="19019" y="631161"/>
                  </a:lnTo>
                  <a:lnTo>
                    <a:pt x="17354" y="647507"/>
                  </a:lnTo>
                  <a:lnTo>
                    <a:pt x="15698" y="663193"/>
                  </a:lnTo>
                  <a:lnTo>
                    <a:pt x="14286" y="678369"/>
                  </a:lnTo>
                  <a:lnTo>
                    <a:pt x="12985" y="692762"/>
                  </a:lnTo>
                  <a:lnTo>
                    <a:pt x="11153" y="707193"/>
                  </a:lnTo>
                  <a:lnTo>
                    <a:pt x="7513" y="724052"/>
                  </a:lnTo>
                  <a:lnTo>
                    <a:pt x="0" y="7475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2292" y="589595"/>
              <a:ext cx="205190" cy="484312"/>
            </a:xfrm>
            <a:custGeom>
              <a:avLst/>
              <a:gdLst/>
              <a:ahLst/>
              <a:cxnLst/>
              <a:rect l="0" t="0" r="0" b="0"/>
              <a:pathLst>
                <a:path w="205190" h="484312">
                  <a:moveTo>
                    <a:pt x="205189" y="0"/>
                  </a:moveTo>
                  <a:lnTo>
                    <a:pt x="199322" y="8802"/>
                  </a:lnTo>
                  <a:lnTo>
                    <a:pt x="193757" y="17148"/>
                  </a:lnTo>
                  <a:lnTo>
                    <a:pt x="187954" y="25847"/>
                  </a:lnTo>
                  <a:lnTo>
                    <a:pt x="181700" y="34968"/>
                  </a:lnTo>
                  <a:lnTo>
                    <a:pt x="174722" y="44463"/>
                  </a:lnTo>
                  <a:lnTo>
                    <a:pt x="166945" y="54255"/>
                  </a:lnTo>
                  <a:lnTo>
                    <a:pt x="158617" y="64269"/>
                  </a:lnTo>
                  <a:lnTo>
                    <a:pt x="150186" y="74443"/>
                  </a:lnTo>
                  <a:lnTo>
                    <a:pt x="141921" y="84729"/>
                  </a:lnTo>
                  <a:lnTo>
                    <a:pt x="133746" y="95094"/>
                  </a:lnTo>
                  <a:lnTo>
                    <a:pt x="125344" y="105511"/>
                  </a:lnTo>
                  <a:lnTo>
                    <a:pt x="116548" y="115965"/>
                  </a:lnTo>
                  <a:lnTo>
                    <a:pt x="107505" y="126443"/>
                  </a:lnTo>
                  <a:lnTo>
                    <a:pt x="98581" y="136938"/>
                  </a:lnTo>
                  <a:lnTo>
                    <a:pt x="89978" y="147444"/>
                  </a:lnTo>
                  <a:lnTo>
                    <a:pt x="81574" y="157958"/>
                  </a:lnTo>
                  <a:lnTo>
                    <a:pt x="73018" y="168476"/>
                  </a:lnTo>
                  <a:lnTo>
                    <a:pt x="64117" y="178994"/>
                  </a:lnTo>
                  <a:lnTo>
                    <a:pt x="55004" y="189345"/>
                  </a:lnTo>
                  <a:lnTo>
                    <a:pt x="46033" y="199222"/>
                  </a:lnTo>
                  <a:lnTo>
                    <a:pt x="37408" y="208500"/>
                  </a:lnTo>
                  <a:lnTo>
                    <a:pt x="29328" y="217374"/>
                  </a:lnTo>
                  <a:lnTo>
                    <a:pt x="22055" y="226254"/>
                  </a:lnTo>
                  <a:lnTo>
                    <a:pt x="15651" y="235384"/>
                  </a:lnTo>
                  <a:lnTo>
                    <a:pt x="10183" y="244992"/>
                  </a:lnTo>
                  <a:lnTo>
                    <a:pt x="5801" y="255360"/>
                  </a:lnTo>
                  <a:lnTo>
                    <a:pt x="2490" y="266555"/>
                  </a:lnTo>
                  <a:lnTo>
                    <a:pt x="418" y="278158"/>
                  </a:lnTo>
                  <a:lnTo>
                    <a:pt x="0" y="289407"/>
                  </a:lnTo>
                  <a:lnTo>
                    <a:pt x="1317" y="299889"/>
                  </a:lnTo>
                  <a:lnTo>
                    <a:pt x="4320" y="309382"/>
                  </a:lnTo>
                  <a:lnTo>
                    <a:pt x="9002" y="317686"/>
                  </a:lnTo>
                  <a:lnTo>
                    <a:pt x="15188" y="324834"/>
                  </a:lnTo>
                  <a:lnTo>
                    <a:pt x="22595" y="331329"/>
                  </a:lnTo>
                  <a:lnTo>
                    <a:pt x="30928" y="338006"/>
                  </a:lnTo>
                  <a:lnTo>
                    <a:pt x="39942" y="345320"/>
                  </a:lnTo>
                  <a:lnTo>
                    <a:pt x="49602" y="353203"/>
                  </a:lnTo>
                  <a:lnTo>
                    <a:pt x="60071" y="361267"/>
                  </a:lnTo>
                  <a:lnTo>
                    <a:pt x="71365" y="369249"/>
                  </a:lnTo>
                  <a:lnTo>
                    <a:pt x="83051" y="377048"/>
                  </a:lnTo>
                  <a:lnTo>
                    <a:pt x="94363" y="384658"/>
                  </a:lnTo>
                  <a:lnTo>
                    <a:pt x="104901" y="392105"/>
                  </a:lnTo>
                  <a:lnTo>
                    <a:pt x="114772" y="399427"/>
                  </a:lnTo>
                  <a:lnTo>
                    <a:pt x="124395" y="406657"/>
                  </a:lnTo>
                  <a:lnTo>
                    <a:pt x="134051" y="413825"/>
                  </a:lnTo>
                  <a:lnTo>
                    <a:pt x="143690" y="421115"/>
                  </a:lnTo>
                  <a:lnTo>
                    <a:pt x="153023" y="428849"/>
                  </a:lnTo>
                  <a:lnTo>
                    <a:pt x="161893" y="437157"/>
                  </a:lnTo>
                  <a:lnTo>
                    <a:pt x="170196" y="445748"/>
                  </a:lnTo>
                  <a:lnTo>
                    <a:pt x="178717" y="454949"/>
                  </a:lnTo>
                  <a:lnTo>
                    <a:pt x="189319" y="466690"/>
                  </a:lnTo>
                  <a:lnTo>
                    <a:pt x="205189" y="4843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947564"/>
              <a:ext cx="7692" cy="136872"/>
            </a:xfrm>
            <a:custGeom>
              <a:avLst/>
              <a:gdLst/>
              <a:ahLst/>
              <a:cxnLst/>
              <a:rect l="0" t="0" r="0" b="0"/>
              <a:pathLst>
                <a:path w="7692" h="13687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3" y="72326"/>
                  </a:lnTo>
                  <a:lnTo>
                    <a:pt x="7662" y="85236"/>
                  </a:lnTo>
                  <a:lnTo>
                    <a:pt x="7691" y="98489"/>
                  </a:lnTo>
                  <a:lnTo>
                    <a:pt x="5733" y="114365"/>
                  </a:lnTo>
                  <a:lnTo>
                    <a:pt x="0" y="13687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3295" y="789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11957" y="887263"/>
              <a:ext cx="198779" cy="186644"/>
            </a:xfrm>
            <a:custGeom>
              <a:avLst/>
              <a:gdLst/>
              <a:ahLst/>
              <a:cxnLst/>
              <a:rect l="0" t="0" r="0" b="0"/>
              <a:pathLst>
                <a:path w="198779" h="186644">
                  <a:moveTo>
                    <a:pt x="9265" y="91887"/>
                  </a:moveTo>
                  <a:lnTo>
                    <a:pt x="9265" y="106489"/>
                  </a:lnTo>
                  <a:lnTo>
                    <a:pt x="9265" y="119760"/>
                  </a:lnTo>
                  <a:lnTo>
                    <a:pt x="9253" y="132930"/>
                  </a:lnTo>
                  <a:lnTo>
                    <a:pt x="8797" y="145044"/>
                  </a:lnTo>
                  <a:lnTo>
                    <a:pt x="7242" y="152559"/>
                  </a:lnTo>
                  <a:lnTo>
                    <a:pt x="5038" y="153362"/>
                  </a:lnTo>
                  <a:lnTo>
                    <a:pt x="3128" y="149212"/>
                  </a:lnTo>
                  <a:lnTo>
                    <a:pt x="1727" y="141775"/>
                  </a:lnTo>
                  <a:lnTo>
                    <a:pt x="754" y="132149"/>
                  </a:lnTo>
                  <a:lnTo>
                    <a:pt x="101" y="121064"/>
                  </a:lnTo>
                  <a:lnTo>
                    <a:pt x="0" y="109169"/>
                  </a:lnTo>
                  <a:lnTo>
                    <a:pt x="996" y="97095"/>
                  </a:lnTo>
                  <a:lnTo>
                    <a:pt x="3301" y="85188"/>
                  </a:lnTo>
                  <a:lnTo>
                    <a:pt x="6817" y="73561"/>
                  </a:lnTo>
                  <a:lnTo>
                    <a:pt x="11320" y="62211"/>
                  </a:lnTo>
                  <a:lnTo>
                    <a:pt x="16576" y="51094"/>
                  </a:lnTo>
                  <a:lnTo>
                    <a:pt x="22546" y="40321"/>
                  </a:lnTo>
                  <a:lnTo>
                    <a:pt x="29376" y="30152"/>
                  </a:lnTo>
                  <a:lnTo>
                    <a:pt x="37084" y="20692"/>
                  </a:lnTo>
                  <a:lnTo>
                    <a:pt x="45717" y="12373"/>
                  </a:lnTo>
                  <a:lnTo>
                    <a:pt x="55422" y="5994"/>
                  </a:lnTo>
                  <a:lnTo>
                    <a:pt x="66176" y="1829"/>
                  </a:lnTo>
                  <a:lnTo>
                    <a:pt x="77823" y="0"/>
                  </a:lnTo>
                  <a:lnTo>
                    <a:pt x="90165" y="735"/>
                  </a:lnTo>
                  <a:lnTo>
                    <a:pt x="103012" y="3901"/>
                  </a:lnTo>
                  <a:lnTo>
                    <a:pt x="115892" y="9262"/>
                  </a:lnTo>
                  <a:lnTo>
                    <a:pt x="128080" y="16664"/>
                  </a:lnTo>
                  <a:lnTo>
                    <a:pt x="139236" y="25823"/>
                  </a:lnTo>
                  <a:lnTo>
                    <a:pt x="149370" y="36376"/>
                  </a:lnTo>
                  <a:lnTo>
                    <a:pt x="158645" y="47974"/>
                  </a:lnTo>
                  <a:lnTo>
                    <a:pt x="167248" y="60333"/>
                  </a:lnTo>
                  <a:lnTo>
                    <a:pt x="175027" y="73392"/>
                  </a:lnTo>
                  <a:lnTo>
                    <a:pt x="181508" y="87297"/>
                  </a:lnTo>
                  <a:lnTo>
                    <a:pt x="186537" y="102047"/>
                  </a:lnTo>
                  <a:lnTo>
                    <a:pt x="190263" y="117151"/>
                  </a:lnTo>
                  <a:lnTo>
                    <a:pt x="193333" y="133403"/>
                  </a:lnTo>
                  <a:lnTo>
                    <a:pt x="196017" y="154465"/>
                  </a:lnTo>
                  <a:lnTo>
                    <a:pt x="198778" y="1866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2321" y="894616"/>
              <a:ext cx="227355" cy="442504"/>
            </a:xfrm>
            <a:custGeom>
              <a:avLst/>
              <a:gdLst/>
              <a:ahLst/>
              <a:cxnLst/>
              <a:rect l="0" t="0" r="0" b="0"/>
              <a:pathLst>
                <a:path w="227355" h="442504">
                  <a:moveTo>
                    <a:pt x="178984" y="105591"/>
                  </a:moveTo>
                  <a:lnTo>
                    <a:pt x="181851" y="96655"/>
                  </a:lnTo>
                  <a:lnTo>
                    <a:pt x="183993" y="87028"/>
                  </a:lnTo>
                  <a:lnTo>
                    <a:pt x="185587" y="75750"/>
                  </a:lnTo>
                  <a:lnTo>
                    <a:pt x="186422" y="63428"/>
                  </a:lnTo>
                  <a:lnTo>
                    <a:pt x="185974" y="51245"/>
                  </a:lnTo>
                  <a:lnTo>
                    <a:pt x="184060" y="39885"/>
                  </a:lnTo>
                  <a:lnTo>
                    <a:pt x="180651" y="29673"/>
                  </a:lnTo>
                  <a:lnTo>
                    <a:pt x="175693" y="20822"/>
                  </a:lnTo>
                  <a:lnTo>
                    <a:pt x="169317" y="13296"/>
                  </a:lnTo>
                  <a:lnTo>
                    <a:pt x="161613" y="7210"/>
                  </a:lnTo>
                  <a:lnTo>
                    <a:pt x="152547" y="2930"/>
                  </a:lnTo>
                  <a:lnTo>
                    <a:pt x="142238" y="499"/>
                  </a:lnTo>
                  <a:lnTo>
                    <a:pt x="131233" y="0"/>
                  </a:lnTo>
                  <a:lnTo>
                    <a:pt x="120387" y="1707"/>
                  </a:lnTo>
                  <a:lnTo>
                    <a:pt x="110176" y="5561"/>
                  </a:lnTo>
                  <a:lnTo>
                    <a:pt x="100864" y="11232"/>
                  </a:lnTo>
                  <a:lnTo>
                    <a:pt x="92681" y="18319"/>
                  </a:lnTo>
                  <a:lnTo>
                    <a:pt x="85629" y="26456"/>
                  </a:lnTo>
                  <a:lnTo>
                    <a:pt x="79706" y="35509"/>
                  </a:lnTo>
                  <a:lnTo>
                    <a:pt x="75010" y="45563"/>
                  </a:lnTo>
                  <a:lnTo>
                    <a:pt x="71480" y="56584"/>
                  </a:lnTo>
                  <a:lnTo>
                    <a:pt x="69090" y="68425"/>
                  </a:lnTo>
                  <a:lnTo>
                    <a:pt x="67926" y="80905"/>
                  </a:lnTo>
                  <a:lnTo>
                    <a:pt x="67924" y="93853"/>
                  </a:lnTo>
                  <a:lnTo>
                    <a:pt x="69057" y="106972"/>
                  </a:lnTo>
                  <a:lnTo>
                    <a:pt x="71412" y="119853"/>
                  </a:lnTo>
                  <a:lnTo>
                    <a:pt x="74932" y="132280"/>
                  </a:lnTo>
                  <a:lnTo>
                    <a:pt x="79752" y="143741"/>
                  </a:lnTo>
                  <a:lnTo>
                    <a:pt x="86269" y="153381"/>
                  </a:lnTo>
                  <a:lnTo>
                    <a:pt x="94535" y="160890"/>
                  </a:lnTo>
                  <a:lnTo>
                    <a:pt x="104001" y="166117"/>
                  </a:lnTo>
                  <a:lnTo>
                    <a:pt x="113732" y="168817"/>
                  </a:lnTo>
                  <a:lnTo>
                    <a:pt x="123160" y="169115"/>
                  </a:lnTo>
                  <a:lnTo>
                    <a:pt x="132098" y="167403"/>
                  </a:lnTo>
                  <a:lnTo>
                    <a:pt x="140553" y="164136"/>
                  </a:lnTo>
                  <a:lnTo>
                    <a:pt x="148603" y="159721"/>
                  </a:lnTo>
                  <a:lnTo>
                    <a:pt x="156179" y="154320"/>
                  </a:lnTo>
                  <a:lnTo>
                    <a:pt x="163055" y="147873"/>
                  </a:lnTo>
                  <a:lnTo>
                    <a:pt x="169182" y="140461"/>
                  </a:lnTo>
                  <a:lnTo>
                    <a:pt x="175193" y="133505"/>
                  </a:lnTo>
                  <a:lnTo>
                    <a:pt x="181828" y="130705"/>
                  </a:lnTo>
                  <a:lnTo>
                    <a:pt x="188369" y="133964"/>
                  </a:lnTo>
                  <a:lnTo>
                    <a:pt x="193923" y="141579"/>
                  </a:lnTo>
                  <a:lnTo>
                    <a:pt x="198611" y="152194"/>
                  </a:lnTo>
                  <a:lnTo>
                    <a:pt x="202764" y="164934"/>
                  </a:lnTo>
                  <a:lnTo>
                    <a:pt x="206621" y="179178"/>
                  </a:lnTo>
                  <a:lnTo>
                    <a:pt x="210320" y="194473"/>
                  </a:lnTo>
                  <a:lnTo>
                    <a:pt x="213934" y="210493"/>
                  </a:lnTo>
                  <a:lnTo>
                    <a:pt x="217498" y="227011"/>
                  </a:lnTo>
                  <a:lnTo>
                    <a:pt x="220868" y="243865"/>
                  </a:lnTo>
                  <a:lnTo>
                    <a:pt x="223750" y="260948"/>
                  </a:lnTo>
                  <a:lnTo>
                    <a:pt x="226009" y="278174"/>
                  </a:lnTo>
                  <a:lnTo>
                    <a:pt x="227354" y="295168"/>
                  </a:lnTo>
                  <a:lnTo>
                    <a:pt x="227275" y="311279"/>
                  </a:lnTo>
                  <a:lnTo>
                    <a:pt x="225625" y="326223"/>
                  </a:lnTo>
                  <a:lnTo>
                    <a:pt x="222567" y="339884"/>
                  </a:lnTo>
                  <a:lnTo>
                    <a:pt x="218381" y="352149"/>
                  </a:lnTo>
                  <a:lnTo>
                    <a:pt x="213340" y="363104"/>
                  </a:lnTo>
                  <a:lnTo>
                    <a:pt x="207517" y="372971"/>
                  </a:lnTo>
                  <a:lnTo>
                    <a:pt x="200786" y="382000"/>
                  </a:lnTo>
                  <a:lnTo>
                    <a:pt x="193140" y="390411"/>
                  </a:lnTo>
                  <a:lnTo>
                    <a:pt x="184379" y="398215"/>
                  </a:lnTo>
                  <a:lnTo>
                    <a:pt x="174056" y="405238"/>
                  </a:lnTo>
                  <a:lnTo>
                    <a:pt x="162068" y="411441"/>
                  </a:lnTo>
                  <a:lnTo>
                    <a:pt x="148610" y="416759"/>
                  </a:lnTo>
                  <a:lnTo>
                    <a:pt x="133980" y="421033"/>
                  </a:lnTo>
                  <a:lnTo>
                    <a:pt x="118478" y="424282"/>
                  </a:lnTo>
                  <a:lnTo>
                    <a:pt x="102510" y="426819"/>
                  </a:lnTo>
                  <a:lnTo>
                    <a:pt x="86573" y="429146"/>
                  </a:lnTo>
                  <a:lnTo>
                    <a:pt x="70944" y="431564"/>
                  </a:lnTo>
                  <a:lnTo>
                    <a:pt x="56101" y="434031"/>
                  </a:lnTo>
                  <a:lnTo>
                    <a:pt x="41247" y="436494"/>
                  </a:lnTo>
                  <a:lnTo>
                    <a:pt x="23963" y="439176"/>
                  </a:lnTo>
                  <a:lnTo>
                    <a:pt x="0" y="44250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1834" y="610652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5846" y="11694"/>
                  </a:lnTo>
                  <a:lnTo>
                    <a:pt x="11636" y="23272"/>
                  </a:lnTo>
                  <a:lnTo>
                    <a:pt x="19243" y="38486"/>
                  </a:lnTo>
                  <a:lnTo>
                    <a:pt x="31585" y="6317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34592" y="758051"/>
              <a:ext cx="166560" cy="284271"/>
            </a:xfrm>
            <a:custGeom>
              <a:avLst/>
              <a:gdLst/>
              <a:ahLst/>
              <a:cxnLst/>
              <a:rect l="0" t="0" r="0" b="0"/>
              <a:pathLst>
                <a:path w="166560" h="284271">
                  <a:moveTo>
                    <a:pt x="81511" y="0"/>
                  </a:moveTo>
                  <a:lnTo>
                    <a:pt x="69843" y="67"/>
                  </a:lnTo>
                  <a:lnTo>
                    <a:pt x="59354" y="708"/>
                  </a:lnTo>
                  <a:lnTo>
                    <a:pt x="49057" y="2009"/>
                  </a:lnTo>
                  <a:lnTo>
                    <a:pt x="38929" y="4041"/>
                  </a:lnTo>
                  <a:lnTo>
                    <a:pt x="29233" y="7006"/>
                  </a:lnTo>
                  <a:lnTo>
                    <a:pt x="20111" y="10935"/>
                  </a:lnTo>
                  <a:lnTo>
                    <a:pt x="12026" y="16030"/>
                  </a:lnTo>
                  <a:lnTo>
                    <a:pt x="5810" y="22730"/>
                  </a:lnTo>
                  <a:lnTo>
                    <a:pt x="1755" y="31119"/>
                  </a:lnTo>
                  <a:lnTo>
                    <a:pt x="0" y="40667"/>
                  </a:lnTo>
                  <a:lnTo>
                    <a:pt x="785" y="50452"/>
                  </a:lnTo>
                  <a:lnTo>
                    <a:pt x="3981" y="59917"/>
                  </a:lnTo>
                  <a:lnTo>
                    <a:pt x="9192" y="68879"/>
                  </a:lnTo>
                  <a:lnTo>
                    <a:pt x="15961" y="77350"/>
                  </a:lnTo>
                  <a:lnTo>
                    <a:pt x="23877" y="85411"/>
                  </a:lnTo>
                  <a:lnTo>
                    <a:pt x="32611" y="92994"/>
                  </a:lnTo>
                  <a:lnTo>
                    <a:pt x="41917" y="99875"/>
                  </a:lnTo>
                  <a:lnTo>
                    <a:pt x="51613" y="105994"/>
                  </a:lnTo>
                  <a:lnTo>
                    <a:pt x="61411" y="111598"/>
                  </a:lnTo>
                  <a:lnTo>
                    <a:pt x="70916" y="117130"/>
                  </a:lnTo>
                  <a:lnTo>
                    <a:pt x="79944" y="122850"/>
                  </a:lnTo>
                  <a:lnTo>
                    <a:pt x="88652" y="128676"/>
                  </a:lnTo>
                  <a:lnTo>
                    <a:pt x="97419" y="134287"/>
                  </a:lnTo>
                  <a:lnTo>
                    <a:pt x="106465" y="139517"/>
                  </a:lnTo>
                  <a:lnTo>
                    <a:pt x="115678" y="144672"/>
                  </a:lnTo>
                  <a:lnTo>
                    <a:pt x="124716" y="150427"/>
                  </a:lnTo>
                  <a:lnTo>
                    <a:pt x="133387" y="157115"/>
                  </a:lnTo>
                  <a:lnTo>
                    <a:pt x="141497" y="164743"/>
                  </a:lnTo>
                  <a:lnTo>
                    <a:pt x="148791" y="173167"/>
                  </a:lnTo>
                  <a:lnTo>
                    <a:pt x="155203" y="182213"/>
                  </a:lnTo>
                  <a:lnTo>
                    <a:pt x="160508" y="191880"/>
                  </a:lnTo>
                  <a:lnTo>
                    <a:pt x="164248" y="202347"/>
                  </a:lnTo>
                  <a:lnTo>
                    <a:pt x="166310" y="213637"/>
                  </a:lnTo>
                  <a:lnTo>
                    <a:pt x="166559" y="225318"/>
                  </a:lnTo>
                  <a:lnTo>
                    <a:pt x="164682" y="236625"/>
                  </a:lnTo>
                  <a:lnTo>
                    <a:pt x="160706" y="247146"/>
                  </a:lnTo>
                  <a:lnTo>
                    <a:pt x="154612" y="256497"/>
                  </a:lnTo>
                  <a:lnTo>
                    <a:pt x="146178" y="264173"/>
                  </a:lnTo>
                  <a:lnTo>
                    <a:pt x="135510" y="270073"/>
                  </a:lnTo>
                  <a:lnTo>
                    <a:pt x="123128" y="274407"/>
                  </a:lnTo>
                  <a:lnTo>
                    <a:pt x="109762" y="277498"/>
                  </a:lnTo>
                  <a:lnTo>
                    <a:pt x="95944" y="279658"/>
                  </a:lnTo>
                  <a:lnTo>
                    <a:pt x="82552" y="281150"/>
                  </a:lnTo>
                  <a:lnTo>
                    <a:pt x="69591" y="282331"/>
                  </a:lnTo>
                  <a:lnTo>
                    <a:pt x="55930" y="283312"/>
                  </a:lnTo>
                  <a:lnTo>
                    <a:pt x="39397" y="28427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6431" y="755426"/>
              <a:ext cx="185083" cy="250039"/>
            </a:xfrm>
            <a:custGeom>
              <a:avLst/>
              <a:gdLst/>
              <a:ahLst/>
              <a:cxnLst/>
              <a:rect l="0" t="0" r="0" b="0"/>
              <a:pathLst>
                <a:path w="185083" h="250039">
                  <a:moveTo>
                    <a:pt x="164024" y="34211"/>
                  </a:moveTo>
                  <a:lnTo>
                    <a:pt x="158090" y="28410"/>
                  </a:lnTo>
                  <a:lnTo>
                    <a:pt x="151886" y="23486"/>
                  </a:lnTo>
                  <a:lnTo>
                    <a:pt x="144789" y="18983"/>
                  </a:lnTo>
                  <a:lnTo>
                    <a:pt x="136849" y="14763"/>
                  </a:lnTo>
                  <a:lnTo>
                    <a:pt x="128203" y="10749"/>
                  </a:lnTo>
                  <a:lnTo>
                    <a:pt x="119008" y="6897"/>
                  </a:lnTo>
                  <a:lnTo>
                    <a:pt x="109409" y="3490"/>
                  </a:lnTo>
                  <a:lnTo>
                    <a:pt x="99519" y="1111"/>
                  </a:lnTo>
                  <a:lnTo>
                    <a:pt x="89430" y="0"/>
                  </a:lnTo>
                  <a:lnTo>
                    <a:pt x="79370" y="238"/>
                  </a:lnTo>
                  <a:lnTo>
                    <a:pt x="69689" y="1919"/>
                  </a:lnTo>
                  <a:lnTo>
                    <a:pt x="60547" y="4940"/>
                  </a:lnTo>
                  <a:lnTo>
                    <a:pt x="51934" y="9070"/>
                  </a:lnTo>
                  <a:lnTo>
                    <a:pt x="43762" y="14050"/>
                  </a:lnTo>
                  <a:lnTo>
                    <a:pt x="35935" y="19664"/>
                  </a:lnTo>
                  <a:lnTo>
                    <a:pt x="28524" y="26058"/>
                  </a:lnTo>
                  <a:lnTo>
                    <a:pt x="21767" y="33713"/>
                  </a:lnTo>
                  <a:lnTo>
                    <a:pt x="15742" y="42796"/>
                  </a:lnTo>
                  <a:lnTo>
                    <a:pt x="10543" y="53338"/>
                  </a:lnTo>
                  <a:lnTo>
                    <a:pt x="6349" y="65396"/>
                  </a:lnTo>
                  <a:lnTo>
                    <a:pt x="3163" y="78835"/>
                  </a:lnTo>
                  <a:lnTo>
                    <a:pt x="1007" y="93080"/>
                  </a:lnTo>
                  <a:lnTo>
                    <a:pt x="0" y="107247"/>
                  </a:lnTo>
                  <a:lnTo>
                    <a:pt x="101" y="120843"/>
                  </a:lnTo>
                  <a:lnTo>
                    <a:pt x="1133" y="133748"/>
                  </a:lnTo>
                  <a:lnTo>
                    <a:pt x="2888" y="146029"/>
                  </a:lnTo>
                  <a:lnTo>
                    <a:pt x="5181" y="157804"/>
                  </a:lnTo>
                  <a:lnTo>
                    <a:pt x="8025" y="169034"/>
                  </a:lnTo>
                  <a:lnTo>
                    <a:pt x="11611" y="179518"/>
                  </a:lnTo>
                  <a:lnTo>
                    <a:pt x="15991" y="189206"/>
                  </a:lnTo>
                  <a:lnTo>
                    <a:pt x="21238" y="198188"/>
                  </a:lnTo>
                  <a:lnTo>
                    <a:pt x="27517" y="206609"/>
                  </a:lnTo>
                  <a:lnTo>
                    <a:pt x="34818" y="214605"/>
                  </a:lnTo>
                  <a:lnTo>
                    <a:pt x="42993" y="222127"/>
                  </a:lnTo>
                  <a:lnTo>
                    <a:pt x="51850" y="228960"/>
                  </a:lnTo>
                  <a:lnTo>
                    <a:pt x="61219" y="235035"/>
                  </a:lnTo>
                  <a:lnTo>
                    <a:pt x="71120" y="240267"/>
                  </a:lnTo>
                  <a:lnTo>
                    <a:pt x="81750" y="244484"/>
                  </a:lnTo>
                  <a:lnTo>
                    <a:pt x="93157" y="247680"/>
                  </a:lnTo>
                  <a:lnTo>
                    <a:pt x="105089" y="249674"/>
                  </a:lnTo>
                  <a:lnTo>
                    <a:pt x="117097" y="250038"/>
                  </a:lnTo>
                  <a:lnTo>
                    <a:pt x="128907" y="248694"/>
                  </a:lnTo>
                  <a:lnTo>
                    <a:pt x="140175" y="245968"/>
                  </a:lnTo>
                  <a:lnTo>
                    <a:pt x="151621" y="242044"/>
                  </a:lnTo>
                  <a:lnTo>
                    <a:pt x="165363" y="235460"/>
                  </a:lnTo>
                  <a:lnTo>
                    <a:pt x="185082" y="2237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6798" y="505367"/>
              <a:ext cx="200042" cy="463255"/>
            </a:xfrm>
            <a:custGeom>
              <a:avLst/>
              <a:gdLst/>
              <a:ahLst/>
              <a:cxnLst/>
              <a:rect l="0" t="0" r="0" b="0"/>
              <a:pathLst>
                <a:path w="200042" h="463255">
                  <a:moveTo>
                    <a:pt x="0" y="0"/>
                  </a:moveTo>
                  <a:lnTo>
                    <a:pt x="2933" y="11803"/>
                  </a:lnTo>
                  <a:lnTo>
                    <a:pt x="5716" y="23572"/>
                  </a:lnTo>
                  <a:lnTo>
                    <a:pt x="8615" y="36471"/>
                  </a:lnTo>
                  <a:lnTo>
                    <a:pt x="11655" y="50665"/>
                  </a:lnTo>
                  <a:lnTo>
                    <a:pt x="14820" y="66290"/>
                  </a:lnTo>
                  <a:lnTo>
                    <a:pt x="18084" y="83265"/>
                  </a:lnTo>
                  <a:lnTo>
                    <a:pt x="21423" y="101366"/>
                  </a:lnTo>
                  <a:lnTo>
                    <a:pt x="24814" y="120335"/>
                  </a:lnTo>
                  <a:lnTo>
                    <a:pt x="28238" y="139942"/>
                  </a:lnTo>
                  <a:lnTo>
                    <a:pt x="31520" y="160003"/>
                  </a:lnTo>
                  <a:lnTo>
                    <a:pt x="34344" y="180382"/>
                  </a:lnTo>
                  <a:lnTo>
                    <a:pt x="36580" y="200966"/>
                  </a:lnTo>
                  <a:lnTo>
                    <a:pt x="38420" y="221196"/>
                  </a:lnTo>
                  <a:lnTo>
                    <a:pt x="40270" y="240099"/>
                  </a:lnTo>
                  <a:lnTo>
                    <a:pt x="42365" y="257266"/>
                  </a:lnTo>
                  <a:lnTo>
                    <a:pt x="44604" y="273099"/>
                  </a:lnTo>
                  <a:lnTo>
                    <a:pt x="46654" y="288501"/>
                  </a:lnTo>
                  <a:lnTo>
                    <a:pt x="48330" y="304050"/>
                  </a:lnTo>
                  <a:lnTo>
                    <a:pt x="49607" y="319802"/>
                  </a:lnTo>
                  <a:lnTo>
                    <a:pt x="50540" y="335472"/>
                  </a:lnTo>
                  <a:lnTo>
                    <a:pt x="51196" y="350868"/>
                  </a:lnTo>
                  <a:lnTo>
                    <a:pt x="51485" y="365786"/>
                  </a:lnTo>
                  <a:lnTo>
                    <a:pt x="51153" y="379949"/>
                  </a:lnTo>
                  <a:lnTo>
                    <a:pt x="50112" y="393263"/>
                  </a:lnTo>
                  <a:lnTo>
                    <a:pt x="48238" y="404991"/>
                  </a:lnTo>
                  <a:lnTo>
                    <a:pt x="44597" y="413536"/>
                  </a:lnTo>
                  <a:lnTo>
                    <a:pt x="39107" y="417770"/>
                  </a:lnTo>
                  <a:lnTo>
                    <a:pt x="33480" y="417477"/>
                  </a:lnTo>
                  <a:lnTo>
                    <a:pt x="28319" y="413340"/>
                  </a:lnTo>
                  <a:lnTo>
                    <a:pt x="23965" y="406423"/>
                  </a:lnTo>
                  <a:lnTo>
                    <a:pt x="20926" y="397835"/>
                  </a:lnTo>
                  <a:lnTo>
                    <a:pt x="19359" y="388334"/>
                  </a:lnTo>
                  <a:lnTo>
                    <a:pt x="19118" y="378352"/>
                  </a:lnTo>
                  <a:lnTo>
                    <a:pt x="19944" y="368118"/>
                  </a:lnTo>
                  <a:lnTo>
                    <a:pt x="21578" y="357755"/>
                  </a:lnTo>
                  <a:lnTo>
                    <a:pt x="23962" y="347489"/>
                  </a:lnTo>
                  <a:lnTo>
                    <a:pt x="27232" y="337660"/>
                  </a:lnTo>
                  <a:lnTo>
                    <a:pt x="31392" y="328415"/>
                  </a:lnTo>
                  <a:lnTo>
                    <a:pt x="36319" y="319730"/>
                  </a:lnTo>
                  <a:lnTo>
                    <a:pt x="41851" y="311509"/>
                  </a:lnTo>
                  <a:lnTo>
                    <a:pt x="47842" y="303661"/>
                  </a:lnTo>
                  <a:lnTo>
                    <a:pt x="54492" y="296747"/>
                  </a:lnTo>
                  <a:lnTo>
                    <a:pt x="62320" y="291919"/>
                  </a:lnTo>
                  <a:lnTo>
                    <a:pt x="71511" y="289639"/>
                  </a:lnTo>
                  <a:lnTo>
                    <a:pt x="81785" y="289737"/>
                  </a:lnTo>
                  <a:lnTo>
                    <a:pt x="92598" y="291780"/>
                  </a:lnTo>
                  <a:lnTo>
                    <a:pt x="103571" y="295305"/>
                  </a:lnTo>
                  <a:lnTo>
                    <a:pt x="114361" y="300076"/>
                  </a:lnTo>
                  <a:lnTo>
                    <a:pt x="124599" y="306086"/>
                  </a:lnTo>
                  <a:lnTo>
                    <a:pt x="134142" y="313236"/>
                  </a:lnTo>
                  <a:lnTo>
                    <a:pt x="142871" y="321492"/>
                  </a:lnTo>
                  <a:lnTo>
                    <a:pt x="150595" y="330942"/>
                  </a:lnTo>
                  <a:lnTo>
                    <a:pt x="157312" y="341521"/>
                  </a:lnTo>
                  <a:lnTo>
                    <a:pt x="163164" y="352881"/>
                  </a:lnTo>
                  <a:lnTo>
                    <a:pt x="168337" y="364497"/>
                  </a:lnTo>
                  <a:lnTo>
                    <a:pt x="173007" y="376050"/>
                  </a:lnTo>
                  <a:lnTo>
                    <a:pt x="177315" y="387416"/>
                  </a:lnTo>
                  <a:lnTo>
                    <a:pt x="181368" y="398581"/>
                  </a:lnTo>
                  <a:lnTo>
                    <a:pt x="185243" y="409563"/>
                  </a:lnTo>
                  <a:lnTo>
                    <a:pt x="188841" y="420140"/>
                  </a:lnTo>
                  <a:lnTo>
                    <a:pt x="192261" y="430980"/>
                  </a:lnTo>
                  <a:lnTo>
                    <a:pt x="195804" y="444155"/>
                  </a:lnTo>
                  <a:lnTo>
                    <a:pt x="200041" y="4632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2124" y="85280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0"/>
                  </a:lnTo>
                  <a:lnTo>
                    <a:pt x="3695" y="50677"/>
                  </a:lnTo>
                  <a:lnTo>
                    <a:pt x="5545" y="63825"/>
                  </a:lnTo>
                  <a:lnTo>
                    <a:pt x="7713" y="83029"/>
                  </a:lnTo>
                  <a:lnTo>
                    <a:pt x="10529" y="1158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1595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0051" y="568538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11803"/>
                  </a:lnTo>
                  <a:lnTo>
                    <a:pt x="1" y="23572"/>
                  </a:lnTo>
                  <a:lnTo>
                    <a:pt x="1" y="36462"/>
                  </a:lnTo>
                  <a:lnTo>
                    <a:pt x="1" y="50310"/>
                  </a:lnTo>
                  <a:lnTo>
                    <a:pt x="1" y="64638"/>
                  </a:lnTo>
                  <a:lnTo>
                    <a:pt x="1" y="79121"/>
                  </a:lnTo>
                  <a:lnTo>
                    <a:pt x="1" y="94090"/>
                  </a:lnTo>
                  <a:lnTo>
                    <a:pt x="1" y="110410"/>
                  </a:lnTo>
                  <a:lnTo>
                    <a:pt x="1" y="128460"/>
                  </a:lnTo>
                  <a:lnTo>
                    <a:pt x="1" y="147989"/>
                  </a:lnTo>
                  <a:lnTo>
                    <a:pt x="1" y="168400"/>
                  </a:lnTo>
                  <a:lnTo>
                    <a:pt x="5" y="189244"/>
                  </a:lnTo>
                  <a:lnTo>
                    <a:pt x="178" y="210275"/>
                  </a:lnTo>
                  <a:lnTo>
                    <a:pt x="826" y="231373"/>
                  </a:lnTo>
                  <a:lnTo>
                    <a:pt x="2075" y="252477"/>
                  </a:lnTo>
                  <a:lnTo>
                    <a:pt x="3727" y="273240"/>
                  </a:lnTo>
                  <a:lnTo>
                    <a:pt x="5376" y="293042"/>
                  </a:lnTo>
                  <a:lnTo>
                    <a:pt x="6779" y="311625"/>
                  </a:lnTo>
                  <a:lnTo>
                    <a:pt x="7872" y="329053"/>
                  </a:lnTo>
                  <a:lnTo>
                    <a:pt x="8679" y="345533"/>
                  </a:lnTo>
                  <a:lnTo>
                    <a:pt x="9257" y="361275"/>
                  </a:lnTo>
                  <a:lnTo>
                    <a:pt x="9663" y="376065"/>
                  </a:lnTo>
                  <a:lnTo>
                    <a:pt x="9987" y="390812"/>
                  </a:lnTo>
                  <a:lnTo>
                    <a:pt x="10260" y="407936"/>
                  </a:lnTo>
                  <a:lnTo>
                    <a:pt x="10529" y="4316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1267" y="586177"/>
              <a:ext cx="164640" cy="470061"/>
            </a:xfrm>
            <a:custGeom>
              <a:avLst/>
              <a:gdLst/>
              <a:ahLst/>
              <a:cxnLst/>
              <a:rect l="0" t="0" r="0" b="0"/>
              <a:pathLst>
                <a:path w="164640" h="470061">
                  <a:moveTo>
                    <a:pt x="101468" y="319273"/>
                  </a:moveTo>
                  <a:lnTo>
                    <a:pt x="98468" y="307672"/>
                  </a:lnTo>
                  <a:lnTo>
                    <a:pt x="95045" y="297824"/>
                  </a:lnTo>
                  <a:lnTo>
                    <a:pt x="90844" y="288832"/>
                  </a:lnTo>
                  <a:lnTo>
                    <a:pt x="85771" y="280909"/>
                  </a:lnTo>
                  <a:lnTo>
                    <a:pt x="79642" y="274827"/>
                  </a:lnTo>
                  <a:lnTo>
                    <a:pt x="72462" y="270873"/>
                  </a:lnTo>
                  <a:lnTo>
                    <a:pt x="64548" y="269190"/>
                  </a:lnTo>
                  <a:lnTo>
                    <a:pt x="56402" y="270025"/>
                  </a:lnTo>
                  <a:lnTo>
                    <a:pt x="48339" y="273260"/>
                  </a:lnTo>
                  <a:lnTo>
                    <a:pt x="40641" y="278668"/>
                  </a:lnTo>
                  <a:lnTo>
                    <a:pt x="33624" y="286101"/>
                  </a:lnTo>
                  <a:lnTo>
                    <a:pt x="27389" y="295281"/>
                  </a:lnTo>
                  <a:lnTo>
                    <a:pt x="21864" y="305848"/>
                  </a:lnTo>
                  <a:lnTo>
                    <a:pt x="16911" y="317456"/>
                  </a:lnTo>
                  <a:lnTo>
                    <a:pt x="12394" y="329820"/>
                  </a:lnTo>
                  <a:lnTo>
                    <a:pt x="8358" y="342884"/>
                  </a:lnTo>
                  <a:lnTo>
                    <a:pt x="5019" y="356792"/>
                  </a:lnTo>
                  <a:lnTo>
                    <a:pt x="2443" y="371548"/>
                  </a:lnTo>
                  <a:lnTo>
                    <a:pt x="712" y="386712"/>
                  </a:lnTo>
                  <a:lnTo>
                    <a:pt x="0" y="401512"/>
                  </a:lnTo>
                  <a:lnTo>
                    <a:pt x="310" y="415536"/>
                  </a:lnTo>
                  <a:lnTo>
                    <a:pt x="1823" y="428562"/>
                  </a:lnTo>
                  <a:lnTo>
                    <a:pt x="4967" y="440392"/>
                  </a:lnTo>
                  <a:lnTo>
                    <a:pt x="9825" y="451033"/>
                  </a:lnTo>
                  <a:lnTo>
                    <a:pt x="16188" y="460008"/>
                  </a:lnTo>
                  <a:lnTo>
                    <a:pt x="23746" y="466310"/>
                  </a:lnTo>
                  <a:lnTo>
                    <a:pt x="32195" y="469618"/>
                  </a:lnTo>
                  <a:lnTo>
                    <a:pt x="41120" y="470060"/>
                  </a:lnTo>
                  <a:lnTo>
                    <a:pt x="50023" y="467856"/>
                  </a:lnTo>
                  <a:lnTo>
                    <a:pt x="58635" y="463408"/>
                  </a:lnTo>
                  <a:lnTo>
                    <a:pt x="66890" y="457035"/>
                  </a:lnTo>
                  <a:lnTo>
                    <a:pt x="74821" y="448879"/>
                  </a:lnTo>
                  <a:lnTo>
                    <a:pt x="82491" y="439174"/>
                  </a:lnTo>
                  <a:lnTo>
                    <a:pt x="89966" y="428067"/>
                  </a:lnTo>
                  <a:lnTo>
                    <a:pt x="97299" y="415557"/>
                  </a:lnTo>
                  <a:lnTo>
                    <a:pt x="104529" y="401770"/>
                  </a:lnTo>
                  <a:lnTo>
                    <a:pt x="111520" y="386935"/>
                  </a:lnTo>
                  <a:lnTo>
                    <a:pt x="117990" y="371299"/>
                  </a:lnTo>
                  <a:lnTo>
                    <a:pt x="123822" y="355073"/>
                  </a:lnTo>
                  <a:lnTo>
                    <a:pt x="129060" y="338261"/>
                  </a:lnTo>
                  <a:lnTo>
                    <a:pt x="133812" y="320684"/>
                  </a:lnTo>
                  <a:lnTo>
                    <a:pt x="138190" y="302302"/>
                  </a:lnTo>
                  <a:lnTo>
                    <a:pt x="142132" y="283211"/>
                  </a:lnTo>
                  <a:lnTo>
                    <a:pt x="145406" y="263556"/>
                  </a:lnTo>
                  <a:lnTo>
                    <a:pt x="147944" y="243480"/>
                  </a:lnTo>
                  <a:lnTo>
                    <a:pt x="149818" y="223099"/>
                  </a:lnTo>
                  <a:lnTo>
                    <a:pt x="151159" y="202504"/>
                  </a:lnTo>
                  <a:lnTo>
                    <a:pt x="152099" y="181760"/>
                  </a:lnTo>
                  <a:lnTo>
                    <a:pt x="152748" y="160915"/>
                  </a:lnTo>
                  <a:lnTo>
                    <a:pt x="153191" y="140000"/>
                  </a:lnTo>
                  <a:lnTo>
                    <a:pt x="153488" y="119048"/>
                  </a:lnTo>
                  <a:lnTo>
                    <a:pt x="153518" y="98401"/>
                  </a:lnTo>
                  <a:lnTo>
                    <a:pt x="153007" y="78683"/>
                  </a:lnTo>
                  <a:lnTo>
                    <a:pt x="151841" y="60170"/>
                  </a:lnTo>
                  <a:lnTo>
                    <a:pt x="149905" y="43129"/>
                  </a:lnTo>
                  <a:lnTo>
                    <a:pt x="147001" y="27975"/>
                  </a:lnTo>
                  <a:lnTo>
                    <a:pt x="143107" y="14786"/>
                  </a:lnTo>
                  <a:lnTo>
                    <a:pt x="137924" y="4765"/>
                  </a:lnTo>
                  <a:lnTo>
                    <a:pt x="131847" y="0"/>
                  </a:lnTo>
                  <a:lnTo>
                    <a:pt x="126422" y="878"/>
                  </a:lnTo>
                  <a:lnTo>
                    <a:pt x="122179" y="6878"/>
                  </a:lnTo>
                  <a:lnTo>
                    <a:pt x="119059" y="17073"/>
                  </a:lnTo>
                  <a:lnTo>
                    <a:pt x="116838" y="30474"/>
                  </a:lnTo>
                  <a:lnTo>
                    <a:pt x="115290" y="46222"/>
                  </a:lnTo>
                  <a:lnTo>
                    <a:pt x="114224" y="63629"/>
                  </a:lnTo>
                  <a:lnTo>
                    <a:pt x="113498" y="81863"/>
                  </a:lnTo>
                  <a:lnTo>
                    <a:pt x="113005" y="99947"/>
                  </a:lnTo>
                  <a:lnTo>
                    <a:pt x="112678" y="117377"/>
                  </a:lnTo>
                  <a:lnTo>
                    <a:pt x="112627" y="134370"/>
                  </a:lnTo>
                  <a:lnTo>
                    <a:pt x="113125" y="151622"/>
                  </a:lnTo>
                  <a:lnTo>
                    <a:pt x="114274" y="169523"/>
                  </a:lnTo>
                  <a:lnTo>
                    <a:pt x="115859" y="187821"/>
                  </a:lnTo>
                  <a:lnTo>
                    <a:pt x="117462" y="205813"/>
                  </a:lnTo>
                  <a:lnTo>
                    <a:pt x="118840" y="223101"/>
                  </a:lnTo>
                  <a:lnTo>
                    <a:pt x="120085" y="239457"/>
                  </a:lnTo>
                  <a:lnTo>
                    <a:pt x="121528" y="254668"/>
                  </a:lnTo>
                  <a:lnTo>
                    <a:pt x="123351" y="268756"/>
                  </a:lnTo>
                  <a:lnTo>
                    <a:pt x="125575" y="282217"/>
                  </a:lnTo>
                  <a:lnTo>
                    <a:pt x="128148" y="295877"/>
                  </a:lnTo>
                  <a:lnTo>
                    <a:pt x="130992" y="310185"/>
                  </a:lnTo>
                  <a:lnTo>
                    <a:pt x="134038" y="325070"/>
                  </a:lnTo>
                  <a:lnTo>
                    <a:pt x="137229" y="340142"/>
                  </a:lnTo>
                  <a:lnTo>
                    <a:pt x="140521" y="355116"/>
                  </a:lnTo>
                  <a:lnTo>
                    <a:pt x="143925" y="369289"/>
                  </a:lnTo>
                  <a:lnTo>
                    <a:pt x="147935" y="382861"/>
                  </a:lnTo>
                  <a:lnTo>
                    <a:pt x="154024" y="397020"/>
                  </a:lnTo>
                  <a:lnTo>
                    <a:pt x="164639" y="41403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0134" y="526424"/>
              <a:ext cx="210571" cy="505369"/>
            </a:xfrm>
            <a:custGeom>
              <a:avLst/>
              <a:gdLst/>
              <a:ahLst/>
              <a:cxnLst/>
              <a:rect l="0" t="0" r="0" b="0"/>
              <a:pathLst>
                <a:path w="210571" h="505369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77"/>
                  </a:lnTo>
                  <a:lnTo>
                    <a:pt x="3686" y="43470"/>
                  </a:lnTo>
                  <a:lnTo>
                    <a:pt x="5355" y="56407"/>
                  </a:lnTo>
                  <a:lnTo>
                    <a:pt x="6772" y="71796"/>
                  </a:lnTo>
                  <a:lnTo>
                    <a:pt x="8043" y="89008"/>
                  </a:lnTo>
                  <a:lnTo>
                    <a:pt x="9502" y="106707"/>
                  </a:lnTo>
                  <a:lnTo>
                    <a:pt x="11330" y="124051"/>
                  </a:lnTo>
                  <a:lnTo>
                    <a:pt x="13389" y="140743"/>
                  </a:lnTo>
                  <a:lnTo>
                    <a:pt x="15317" y="156777"/>
                  </a:lnTo>
                  <a:lnTo>
                    <a:pt x="16915" y="172258"/>
                  </a:lnTo>
                  <a:lnTo>
                    <a:pt x="18310" y="187314"/>
                  </a:lnTo>
                  <a:lnTo>
                    <a:pt x="19854" y="202059"/>
                  </a:lnTo>
                  <a:lnTo>
                    <a:pt x="21745" y="216581"/>
                  </a:lnTo>
                  <a:lnTo>
                    <a:pt x="24015" y="230949"/>
                  </a:lnTo>
                  <a:lnTo>
                    <a:pt x="26618" y="245210"/>
                  </a:lnTo>
                  <a:lnTo>
                    <a:pt x="29478" y="259412"/>
                  </a:lnTo>
                  <a:lnTo>
                    <a:pt x="32365" y="274069"/>
                  </a:lnTo>
                  <a:lnTo>
                    <a:pt x="34917" y="290120"/>
                  </a:lnTo>
                  <a:lnTo>
                    <a:pt x="36967" y="307954"/>
                  </a:lnTo>
                  <a:lnTo>
                    <a:pt x="38680" y="327153"/>
                  </a:lnTo>
                  <a:lnTo>
                    <a:pt x="40445" y="346804"/>
                  </a:lnTo>
                  <a:lnTo>
                    <a:pt x="42482" y="366313"/>
                  </a:lnTo>
                  <a:lnTo>
                    <a:pt x="44683" y="385291"/>
                  </a:lnTo>
                  <a:lnTo>
                    <a:pt x="46706" y="403407"/>
                  </a:lnTo>
                  <a:lnTo>
                    <a:pt x="48368" y="420493"/>
                  </a:lnTo>
                  <a:lnTo>
                    <a:pt x="49742" y="433379"/>
                  </a:lnTo>
                  <a:lnTo>
                    <a:pt x="50867" y="438058"/>
                  </a:lnTo>
                  <a:lnTo>
                    <a:pt x="51613" y="435920"/>
                  </a:lnTo>
                  <a:lnTo>
                    <a:pt x="52223" y="429467"/>
                  </a:lnTo>
                  <a:lnTo>
                    <a:pt x="53119" y="420709"/>
                  </a:lnTo>
                  <a:lnTo>
                    <a:pt x="54514" y="410844"/>
                  </a:lnTo>
                  <a:lnTo>
                    <a:pt x="56421" y="400325"/>
                  </a:lnTo>
                  <a:lnTo>
                    <a:pt x="58766" y="389138"/>
                  </a:lnTo>
                  <a:lnTo>
                    <a:pt x="61460" y="377293"/>
                  </a:lnTo>
                  <a:lnTo>
                    <a:pt x="64742" y="365204"/>
                  </a:lnTo>
                  <a:lnTo>
                    <a:pt x="69155" y="353606"/>
                  </a:lnTo>
                  <a:lnTo>
                    <a:pt x="74902" y="342891"/>
                  </a:lnTo>
                  <a:lnTo>
                    <a:pt x="81881" y="333747"/>
                  </a:lnTo>
                  <a:lnTo>
                    <a:pt x="89861" y="327272"/>
                  </a:lnTo>
                  <a:lnTo>
                    <a:pt x="98595" y="323818"/>
                  </a:lnTo>
                  <a:lnTo>
                    <a:pt x="107713" y="323265"/>
                  </a:lnTo>
                  <a:lnTo>
                    <a:pt x="116747" y="325386"/>
                  </a:lnTo>
                  <a:lnTo>
                    <a:pt x="125446" y="329781"/>
                  </a:lnTo>
                  <a:lnTo>
                    <a:pt x="133760" y="336286"/>
                  </a:lnTo>
                  <a:lnTo>
                    <a:pt x="141730" y="345062"/>
                  </a:lnTo>
                  <a:lnTo>
                    <a:pt x="149426" y="355987"/>
                  </a:lnTo>
                  <a:lnTo>
                    <a:pt x="156919" y="368388"/>
                  </a:lnTo>
                  <a:lnTo>
                    <a:pt x="164264" y="381240"/>
                  </a:lnTo>
                  <a:lnTo>
                    <a:pt x="171501" y="393918"/>
                  </a:lnTo>
                  <a:lnTo>
                    <a:pt x="178498" y="406191"/>
                  </a:lnTo>
                  <a:lnTo>
                    <a:pt x="184971" y="418039"/>
                  </a:lnTo>
                  <a:lnTo>
                    <a:pt x="190801" y="429525"/>
                  </a:lnTo>
                  <a:lnTo>
                    <a:pt x="195883" y="440856"/>
                  </a:lnTo>
                  <a:lnTo>
                    <a:pt x="200542" y="453780"/>
                  </a:lnTo>
                  <a:lnTo>
                    <a:pt x="205185" y="472789"/>
                  </a:lnTo>
                  <a:lnTo>
                    <a:pt x="210570" y="5053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7827" y="849921"/>
              <a:ext cx="148315" cy="192973"/>
            </a:xfrm>
            <a:custGeom>
              <a:avLst/>
              <a:gdLst/>
              <a:ahLst/>
              <a:cxnLst/>
              <a:rect l="0" t="0" r="0" b="0"/>
              <a:pathLst>
                <a:path w="148315" h="192973">
                  <a:moveTo>
                    <a:pt x="100276" y="2887"/>
                  </a:moveTo>
                  <a:lnTo>
                    <a:pt x="91475" y="221"/>
                  </a:lnTo>
                  <a:lnTo>
                    <a:pt x="83128" y="0"/>
                  </a:lnTo>
                  <a:lnTo>
                    <a:pt x="74429" y="2286"/>
                  </a:lnTo>
                  <a:lnTo>
                    <a:pt x="65308" y="6685"/>
                  </a:lnTo>
                  <a:lnTo>
                    <a:pt x="55813" y="12786"/>
                  </a:lnTo>
                  <a:lnTo>
                    <a:pt x="46030" y="20188"/>
                  </a:lnTo>
                  <a:lnTo>
                    <a:pt x="36362" y="28544"/>
                  </a:lnTo>
                  <a:lnTo>
                    <a:pt x="27485" y="37582"/>
                  </a:lnTo>
                  <a:lnTo>
                    <a:pt x="19710" y="47099"/>
                  </a:lnTo>
                  <a:lnTo>
                    <a:pt x="13170" y="57113"/>
                  </a:lnTo>
                  <a:lnTo>
                    <a:pt x="7993" y="67826"/>
                  </a:lnTo>
                  <a:lnTo>
                    <a:pt x="4109" y="79296"/>
                  </a:lnTo>
                  <a:lnTo>
                    <a:pt x="1466" y="91441"/>
                  </a:lnTo>
                  <a:lnTo>
                    <a:pt x="124" y="104126"/>
                  </a:lnTo>
                  <a:lnTo>
                    <a:pt x="0" y="117208"/>
                  </a:lnTo>
                  <a:lnTo>
                    <a:pt x="1050" y="130246"/>
                  </a:lnTo>
                  <a:lnTo>
                    <a:pt x="3349" y="142541"/>
                  </a:lnTo>
                  <a:lnTo>
                    <a:pt x="6826" y="153765"/>
                  </a:lnTo>
                  <a:lnTo>
                    <a:pt x="11447" y="163774"/>
                  </a:lnTo>
                  <a:lnTo>
                    <a:pt x="17299" y="172432"/>
                  </a:lnTo>
                  <a:lnTo>
                    <a:pt x="24309" y="179804"/>
                  </a:lnTo>
                  <a:lnTo>
                    <a:pt x="32287" y="185772"/>
                  </a:lnTo>
                  <a:lnTo>
                    <a:pt x="41013" y="189966"/>
                  </a:lnTo>
                  <a:lnTo>
                    <a:pt x="50288" y="192341"/>
                  </a:lnTo>
                  <a:lnTo>
                    <a:pt x="59956" y="192972"/>
                  </a:lnTo>
                  <a:lnTo>
                    <a:pt x="69899" y="191884"/>
                  </a:lnTo>
                  <a:lnTo>
                    <a:pt x="80026" y="189259"/>
                  </a:lnTo>
                  <a:lnTo>
                    <a:pt x="90114" y="185227"/>
                  </a:lnTo>
                  <a:lnTo>
                    <a:pt x="99814" y="179780"/>
                  </a:lnTo>
                  <a:lnTo>
                    <a:pt x="108964" y="173045"/>
                  </a:lnTo>
                  <a:lnTo>
                    <a:pt x="117414" y="165253"/>
                  </a:lnTo>
                  <a:lnTo>
                    <a:pt x="124943" y="156652"/>
                  </a:lnTo>
                  <a:lnTo>
                    <a:pt x="131522" y="147456"/>
                  </a:lnTo>
                  <a:lnTo>
                    <a:pt x="137110" y="137672"/>
                  </a:lnTo>
                  <a:lnTo>
                    <a:pt x="141573" y="127119"/>
                  </a:lnTo>
                  <a:lnTo>
                    <a:pt x="144943" y="115764"/>
                  </a:lnTo>
                  <a:lnTo>
                    <a:pt x="147224" y="103867"/>
                  </a:lnTo>
                  <a:lnTo>
                    <a:pt x="148314" y="91881"/>
                  </a:lnTo>
                  <a:lnTo>
                    <a:pt x="148275" y="80092"/>
                  </a:lnTo>
                  <a:lnTo>
                    <a:pt x="147448" y="69036"/>
                  </a:lnTo>
                  <a:lnTo>
                    <a:pt x="146279" y="58500"/>
                  </a:lnTo>
                  <a:lnTo>
                    <a:pt x="144671" y="47563"/>
                  </a:lnTo>
                  <a:lnTo>
                    <a:pt x="142390" y="3447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0914" y="904258"/>
              <a:ext cx="183933" cy="156012"/>
            </a:xfrm>
            <a:custGeom>
              <a:avLst/>
              <a:gdLst/>
              <a:ahLst/>
              <a:cxnLst/>
              <a:rect l="0" t="0" r="0" b="0"/>
              <a:pathLst>
                <a:path w="183933" h="156012">
                  <a:moveTo>
                    <a:pt x="116702" y="11721"/>
                  </a:moveTo>
                  <a:lnTo>
                    <a:pt x="110701" y="6054"/>
                  </a:lnTo>
                  <a:lnTo>
                    <a:pt x="103856" y="2410"/>
                  </a:lnTo>
                  <a:lnTo>
                    <a:pt x="95468" y="501"/>
                  </a:lnTo>
                  <a:lnTo>
                    <a:pt x="85841" y="0"/>
                  </a:lnTo>
                  <a:lnTo>
                    <a:pt x="75527" y="619"/>
                  </a:lnTo>
                  <a:lnTo>
                    <a:pt x="64923" y="2095"/>
                  </a:lnTo>
                  <a:lnTo>
                    <a:pt x="54398" y="4363"/>
                  </a:lnTo>
                  <a:lnTo>
                    <a:pt x="44346" y="7550"/>
                  </a:lnTo>
                  <a:lnTo>
                    <a:pt x="34931" y="11656"/>
                  </a:lnTo>
                  <a:lnTo>
                    <a:pt x="26291" y="16717"/>
                  </a:lnTo>
                  <a:lnTo>
                    <a:pt x="18626" y="22870"/>
                  </a:lnTo>
                  <a:lnTo>
                    <a:pt x="11958" y="30095"/>
                  </a:lnTo>
                  <a:lnTo>
                    <a:pt x="6479" y="38558"/>
                  </a:lnTo>
                  <a:lnTo>
                    <a:pt x="2621" y="48674"/>
                  </a:lnTo>
                  <a:lnTo>
                    <a:pt x="475" y="60506"/>
                  </a:lnTo>
                  <a:lnTo>
                    <a:pt x="0" y="73349"/>
                  </a:lnTo>
                  <a:lnTo>
                    <a:pt x="1193" y="85967"/>
                  </a:lnTo>
                  <a:lnTo>
                    <a:pt x="3887" y="97670"/>
                  </a:lnTo>
                  <a:lnTo>
                    <a:pt x="7966" y="108304"/>
                  </a:lnTo>
                  <a:lnTo>
                    <a:pt x="13445" y="117981"/>
                  </a:lnTo>
                  <a:lnTo>
                    <a:pt x="20207" y="126885"/>
                  </a:lnTo>
                  <a:lnTo>
                    <a:pt x="28185" y="134883"/>
                  </a:lnTo>
                  <a:lnTo>
                    <a:pt x="37443" y="141518"/>
                  </a:lnTo>
                  <a:lnTo>
                    <a:pt x="47894" y="146654"/>
                  </a:lnTo>
                  <a:lnTo>
                    <a:pt x="59336" y="150444"/>
                  </a:lnTo>
                  <a:lnTo>
                    <a:pt x="71540" y="153156"/>
                  </a:lnTo>
                  <a:lnTo>
                    <a:pt x="84298" y="155046"/>
                  </a:lnTo>
                  <a:lnTo>
                    <a:pt x="97290" y="156011"/>
                  </a:lnTo>
                  <a:lnTo>
                    <a:pt x="110084" y="155611"/>
                  </a:lnTo>
                  <a:lnTo>
                    <a:pt x="122461" y="153708"/>
                  </a:lnTo>
                  <a:lnTo>
                    <a:pt x="134229" y="150296"/>
                  </a:lnTo>
                  <a:lnTo>
                    <a:pt x="145140" y="145331"/>
                  </a:lnTo>
                  <a:lnTo>
                    <a:pt x="155137" y="138947"/>
                  </a:lnTo>
                  <a:lnTo>
                    <a:pt x="164003" y="131236"/>
                  </a:lnTo>
                  <a:lnTo>
                    <a:pt x="171289" y="122166"/>
                  </a:lnTo>
                  <a:lnTo>
                    <a:pt x="176889" y="111844"/>
                  </a:lnTo>
                  <a:lnTo>
                    <a:pt x="180838" y="100491"/>
                  </a:lnTo>
                  <a:lnTo>
                    <a:pt x="183129" y="88347"/>
                  </a:lnTo>
                  <a:lnTo>
                    <a:pt x="183932" y="75632"/>
                  </a:lnTo>
                  <a:lnTo>
                    <a:pt x="183489" y="62736"/>
                  </a:lnTo>
                  <a:lnTo>
                    <a:pt x="181886" y="48746"/>
                  </a:lnTo>
                  <a:lnTo>
                    <a:pt x="177866" y="30201"/>
                  </a:lnTo>
                  <a:lnTo>
                    <a:pt x="169345" y="119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3347" y="628722"/>
              <a:ext cx="148540" cy="493391"/>
            </a:xfrm>
            <a:custGeom>
              <a:avLst/>
              <a:gdLst/>
              <a:ahLst/>
              <a:cxnLst/>
              <a:rect l="0" t="0" r="0" b="0"/>
              <a:pathLst>
                <a:path w="148540" h="493391">
                  <a:moveTo>
                    <a:pt x="116953" y="392542"/>
                  </a:moveTo>
                  <a:lnTo>
                    <a:pt x="116886" y="380807"/>
                  </a:lnTo>
                  <a:lnTo>
                    <a:pt x="116246" y="369678"/>
                  </a:lnTo>
                  <a:lnTo>
                    <a:pt x="114945" y="358079"/>
                  </a:lnTo>
                  <a:lnTo>
                    <a:pt x="112912" y="345918"/>
                  </a:lnTo>
                  <a:lnTo>
                    <a:pt x="109947" y="333258"/>
                  </a:lnTo>
                  <a:lnTo>
                    <a:pt x="106023" y="320211"/>
                  </a:lnTo>
                  <a:lnTo>
                    <a:pt x="101101" y="307205"/>
                  </a:lnTo>
                  <a:lnTo>
                    <a:pt x="95049" y="294936"/>
                  </a:lnTo>
                  <a:lnTo>
                    <a:pt x="87905" y="283741"/>
                  </a:lnTo>
                  <a:lnTo>
                    <a:pt x="79837" y="274092"/>
                  </a:lnTo>
                  <a:lnTo>
                    <a:pt x="71052" y="266740"/>
                  </a:lnTo>
                  <a:lnTo>
                    <a:pt x="61741" y="261878"/>
                  </a:lnTo>
                  <a:lnTo>
                    <a:pt x="52219" y="259393"/>
                  </a:lnTo>
                  <a:lnTo>
                    <a:pt x="42907" y="259146"/>
                  </a:lnTo>
                  <a:lnTo>
                    <a:pt x="34021" y="260837"/>
                  </a:lnTo>
                  <a:lnTo>
                    <a:pt x="25751" y="264391"/>
                  </a:lnTo>
                  <a:lnTo>
                    <a:pt x="18342" y="270041"/>
                  </a:lnTo>
                  <a:lnTo>
                    <a:pt x="11848" y="277737"/>
                  </a:lnTo>
                  <a:lnTo>
                    <a:pt x="6488" y="287495"/>
                  </a:lnTo>
                  <a:lnTo>
                    <a:pt x="2709" y="299551"/>
                  </a:lnTo>
                  <a:lnTo>
                    <a:pt x="613" y="313808"/>
                  </a:lnTo>
                  <a:lnTo>
                    <a:pt x="0" y="329754"/>
                  </a:lnTo>
                  <a:lnTo>
                    <a:pt x="569" y="346666"/>
                  </a:lnTo>
                  <a:lnTo>
                    <a:pt x="2027" y="364033"/>
                  </a:lnTo>
                  <a:lnTo>
                    <a:pt x="4291" y="381420"/>
                  </a:lnTo>
                  <a:lnTo>
                    <a:pt x="7480" y="398393"/>
                  </a:lnTo>
                  <a:lnTo>
                    <a:pt x="11586" y="414761"/>
                  </a:lnTo>
                  <a:lnTo>
                    <a:pt x="16477" y="430208"/>
                  </a:lnTo>
                  <a:lnTo>
                    <a:pt x="21985" y="444217"/>
                  </a:lnTo>
                  <a:lnTo>
                    <a:pt x="27954" y="456638"/>
                  </a:lnTo>
                  <a:lnTo>
                    <a:pt x="34420" y="467473"/>
                  </a:lnTo>
                  <a:lnTo>
                    <a:pt x="41593" y="476695"/>
                  </a:lnTo>
                  <a:lnTo>
                    <a:pt x="49525" y="484439"/>
                  </a:lnTo>
                  <a:lnTo>
                    <a:pt x="57970" y="490319"/>
                  </a:lnTo>
                  <a:lnTo>
                    <a:pt x="66485" y="493390"/>
                  </a:lnTo>
                  <a:lnTo>
                    <a:pt x="74800" y="493375"/>
                  </a:lnTo>
                  <a:lnTo>
                    <a:pt x="82671" y="490433"/>
                  </a:lnTo>
                  <a:lnTo>
                    <a:pt x="89804" y="484804"/>
                  </a:lnTo>
                  <a:lnTo>
                    <a:pt x="96117" y="476911"/>
                  </a:lnTo>
                  <a:lnTo>
                    <a:pt x="101695" y="467412"/>
                  </a:lnTo>
                  <a:lnTo>
                    <a:pt x="106682" y="457068"/>
                  </a:lnTo>
                  <a:lnTo>
                    <a:pt x="111223" y="446377"/>
                  </a:lnTo>
                  <a:lnTo>
                    <a:pt x="115275" y="435423"/>
                  </a:lnTo>
                  <a:lnTo>
                    <a:pt x="118624" y="424004"/>
                  </a:lnTo>
                  <a:lnTo>
                    <a:pt x="121217" y="412029"/>
                  </a:lnTo>
                  <a:lnTo>
                    <a:pt x="123298" y="399697"/>
                  </a:lnTo>
                  <a:lnTo>
                    <a:pt x="125310" y="387411"/>
                  </a:lnTo>
                  <a:lnTo>
                    <a:pt x="127513" y="375398"/>
                  </a:lnTo>
                  <a:lnTo>
                    <a:pt x="129825" y="363550"/>
                  </a:lnTo>
                  <a:lnTo>
                    <a:pt x="131924" y="351529"/>
                  </a:lnTo>
                  <a:lnTo>
                    <a:pt x="133632" y="339144"/>
                  </a:lnTo>
                  <a:lnTo>
                    <a:pt x="134932" y="326368"/>
                  </a:lnTo>
                  <a:lnTo>
                    <a:pt x="135879" y="313252"/>
                  </a:lnTo>
                  <a:lnTo>
                    <a:pt x="136555" y="299868"/>
                  </a:lnTo>
                  <a:lnTo>
                    <a:pt x="137195" y="286287"/>
                  </a:lnTo>
                  <a:lnTo>
                    <a:pt x="138165" y="272563"/>
                  </a:lnTo>
                  <a:lnTo>
                    <a:pt x="139633" y="258725"/>
                  </a:lnTo>
                  <a:lnTo>
                    <a:pt x="141434" y="244314"/>
                  </a:lnTo>
                  <a:lnTo>
                    <a:pt x="143182" y="228429"/>
                  </a:lnTo>
                  <a:lnTo>
                    <a:pt x="144648" y="210715"/>
                  </a:lnTo>
                  <a:lnTo>
                    <a:pt x="145613" y="191936"/>
                  </a:lnTo>
                  <a:lnTo>
                    <a:pt x="145803" y="173631"/>
                  </a:lnTo>
                  <a:lnTo>
                    <a:pt x="145153" y="156653"/>
                  </a:lnTo>
                  <a:lnTo>
                    <a:pt x="143918" y="141003"/>
                  </a:lnTo>
                  <a:lnTo>
                    <a:pt x="142559" y="126198"/>
                  </a:lnTo>
                  <a:lnTo>
                    <a:pt x="141353" y="111830"/>
                  </a:lnTo>
                  <a:lnTo>
                    <a:pt x="140394" y="97501"/>
                  </a:lnTo>
                  <a:lnTo>
                    <a:pt x="139676" y="82786"/>
                  </a:lnTo>
                  <a:lnTo>
                    <a:pt x="139154" y="67511"/>
                  </a:lnTo>
                  <a:lnTo>
                    <a:pt x="138618" y="52010"/>
                  </a:lnTo>
                  <a:lnTo>
                    <a:pt x="137717" y="36989"/>
                  </a:lnTo>
                  <a:lnTo>
                    <a:pt x="136266" y="22846"/>
                  </a:lnTo>
                  <a:lnTo>
                    <a:pt x="133439" y="10656"/>
                  </a:lnTo>
                  <a:lnTo>
                    <a:pt x="128763" y="2620"/>
                  </a:lnTo>
                  <a:lnTo>
                    <a:pt x="123467" y="0"/>
                  </a:lnTo>
                  <a:lnTo>
                    <a:pt x="118265" y="2533"/>
                  </a:lnTo>
                  <a:lnTo>
                    <a:pt x="113389" y="9297"/>
                  </a:lnTo>
                  <a:lnTo>
                    <a:pt x="109017" y="19440"/>
                  </a:lnTo>
                  <a:lnTo>
                    <a:pt x="105407" y="32394"/>
                  </a:lnTo>
                  <a:lnTo>
                    <a:pt x="102624" y="47599"/>
                  </a:lnTo>
                  <a:lnTo>
                    <a:pt x="100574" y="64188"/>
                  </a:lnTo>
                  <a:lnTo>
                    <a:pt x="99110" y="81088"/>
                  </a:lnTo>
                  <a:lnTo>
                    <a:pt x="98090" y="97685"/>
                  </a:lnTo>
                  <a:lnTo>
                    <a:pt x="97557" y="114100"/>
                  </a:lnTo>
                  <a:lnTo>
                    <a:pt x="97722" y="130956"/>
                  </a:lnTo>
                  <a:lnTo>
                    <a:pt x="98647" y="148598"/>
                  </a:lnTo>
                  <a:lnTo>
                    <a:pt x="100251" y="167059"/>
                  </a:lnTo>
                  <a:lnTo>
                    <a:pt x="102399" y="186226"/>
                  </a:lnTo>
                  <a:lnTo>
                    <a:pt x="104955" y="205942"/>
                  </a:lnTo>
                  <a:lnTo>
                    <a:pt x="107806" y="226066"/>
                  </a:lnTo>
                  <a:lnTo>
                    <a:pt x="110866" y="246482"/>
                  </a:lnTo>
                  <a:lnTo>
                    <a:pt x="114075" y="267088"/>
                  </a:lnTo>
                  <a:lnTo>
                    <a:pt x="117551" y="287330"/>
                  </a:lnTo>
                  <a:lnTo>
                    <a:pt x="121570" y="306243"/>
                  </a:lnTo>
                  <a:lnTo>
                    <a:pt x="126230" y="323392"/>
                  </a:lnTo>
                  <a:lnTo>
                    <a:pt x="131178" y="338411"/>
                  </a:lnTo>
                  <a:lnTo>
                    <a:pt x="136181" y="352210"/>
                  </a:lnTo>
                  <a:lnTo>
                    <a:pt x="141680" y="365996"/>
                  </a:lnTo>
                  <a:lnTo>
                    <a:pt x="148539" y="3820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51722" y="463253"/>
              <a:ext cx="178455" cy="579069"/>
            </a:xfrm>
            <a:custGeom>
              <a:avLst/>
              <a:gdLst/>
              <a:ahLst/>
              <a:cxnLst/>
              <a:rect l="0" t="0" r="0" b="0"/>
              <a:pathLst>
                <a:path w="178455" h="579069">
                  <a:moveTo>
                    <a:pt x="7076" y="0"/>
                  </a:moveTo>
                  <a:lnTo>
                    <a:pt x="7076" y="11937"/>
                  </a:lnTo>
                  <a:lnTo>
                    <a:pt x="7075" y="24986"/>
                  </a:lnTo>
                  <a:lnTo>
                    <a:pt x="7080" y="40474"/>
                  </a:lnTo>
                  <a:lnTo>
                    <a:pt x="7253" y="58215"/>
                  </a:lnTo>
                  <a:lnTo>
                    <a:pt x="7902" y="77824"/>
                  </a:lnTo>
                  <a:lnTo>
                    <a:pt x="9150" y="98866"/>
                  </a:lnTo>
                  <a:lnTo>
                    <a:pt x="10803" y="120470"/>
                  </a:lnTo>
                  <a:lnTo>
                    <a:pt x="12451" y="141412"/>
                  </a:lnTo>
                  <a:lnTo>
                    <a:pt x="13858" y="161073"/>
                  </a:lnTo>
                  <a:lnTo>
                    <a:pt x="15124" y="179387"/>
                  </a:lnTo>
                  <a:lnTo>
                    <a:pt x="16580" y="196541"/>
                  </a:lnTo>
                  <a:lnTo>
                    <a:pt x="18406" y="212801"/>
                  </a:lnTo>
                  <a:lnTo>
                    <a:pt x="20465" y="228895"/>
                  </a:lnTo>
                  <a:lnTo>
                    <a:pt x="22392" y="245935"/>
                  </a:lnTo>
                  <a:lnTo>
                    <a:pt x="23986" y="264440"/>
                  </a:lnTo>
                  <a:lnTo>
                    <a:pt x="25209" y="283924"/>
                  </a:lnTo>
                  <a:lnTo>
                    <a:pt x="26105" y="303236"/>
                  </a:lnTo>
                  <a:lnTo>
                    <a:pt x="26742" y="321717"/>
                  </a:lnTo>
                  <a:lnTo>
                    <a:pt x="27186" y="339700"/>
                  </a:lnTo>
                  <a:lnTo>
                    <a:pt x="27492" y="358207"/>
                  </a:lnTo>
                  <a:lnTo>
                    <a:pt x="27701" y="377796"/>
                  </a:lnTo>
                  <a:lnTo>
                    <a:pt x="27843" y="398224"/>
                  </a:lnTo>
                  <a:lnTo>
                    <a:pt x="27939" y="418724"/>
                  </a:lnTo>
                  <a:lnTo>
                    <a:pt x="28003" y="438816"/>
                  </a:lnTo>
                  <a:lnTo>
                    <a:pt x="28046" y="458361"/>
                  </a:lnTo>
                  <a:lnTo>
                    <a:pt x="28075" y="477391"/>
                  </a:lnTo>
                  <a:lnTo>
                    <a:pt x="28090" y="495997"/>
                  </a:lnTo>
                  <a:lnTo>
                    <a:pt x="27930" y="514118"/>
                  </a:lnTo>
                  <a:lnTo>
                    <a:pt x="27290" y="531533"/>
                  </a:lnTo>
                  <a:lnTo>
                    <a:pt x="26042" y="548149"/>
                  </a:lnTo>
                  <a:lnTo>
                    <a:pt x="24208" y="562889"/>
                  </a:lnTo>
                  <a:lnTo>
                    <a:pt x="21462" y="573339"/>
                  </a:lnTo>
                  <a:lnTo>
                    <a:pt x="17798" y="578126"/>
                  </a:lnTo>
                  <a:lnTo>
                    <a:pt x="14051" y="577654"/>
                  </a:lnTo>
                  <a:lnTo>
                    <a:pt x="10437" y="573083"/>
                  </a:lnTo>
                  <a:lnTo>
                    <a:pt x="7081" y="565546"/>
                  </a:lnTo>
                  <a:lnTo>
                    <a:pt x="4240" y="555932"/>
                  </a:lnTo>
                  <a:lnTo>
                    <a:pt x="2020" y="544886"/>
                  </a:lnTo>
                  <a:lnTo>
                    <a:pt x="540" y="532863"/>
                  </a:lnTo>
                  <a:lnTo>
                    <a:pt x="0" y="520179"/>
                  </a:lnTo>
                  <a:lnTo>
                    <a:pt x="419" y="507053"/>
                  </a:lnTo>
                  <a:lnTo>
                    <a:pt x="1667" y="493795"/>
                  </a:lnTo>
                  <a:lnTo>
                    <a:pt x="3569" y="480811"/>
                  </a:lnTo>
                  <a:lnTo>
                    <a:pt x="5965" y="468303"/>
                  </a:lnTo>
                  <a:lnTo>
                    <a:pt x="9048" y="456444"/>
                  </a:lnTo>
                  <a:lnTo>
                    <a:pt x="13327" y="445472"/>
                  </a:lnTo>
                  <a:lnTo>
                    <a:pt x="18989" y="435438"/>
                  </a:lnTo>
                  <a:lnTo>
                    <a:pt x="26082" y="426716"/>
                  </a:lnTo>
                  <a:lnTo>
                    <a:pt x="34670" y="420060"/>
                  </a:lnTo>
                  <a:lnTo>
                    <a:pt x="44631" y="415700"/>
                  </a:lnTo>
                  <a:lnTo>
                    <a:pt x="55558" y="413569"/>
                  </a:lnTo>
                  <a:lnTo>
                    <a:pt x="66875" y="413568"/>
                  </a:lnTo>
                  <a:lnTo>
                    <a:pt x="78223" y="415423"/>
                  </a:lnTo>
                  <a:lnTo>
                    <a:pt x="89450" y="418919"/>
                  </a:lnTo>
                  <a:lnTo>
                    <a:pt x="100521" y="423998"/>
                  </a:lnTo>
                  <a:lnTo>
                    <a:pt x="111445" y="430483"/>
                  </a:lnTo>
                  <a:lnTo>
                    <a:pt x="122086" y="438106"/>
                  </a:lnTo>
                  <a:lnTo>
                    <a:pt x="132165" y="446592"/>
                  </a:lnTo>
                  <a:lnTo>
                    <a:pt x="141569" y="455711"/>
                  </a:lnTo>
                  <a:lnTo>
                    <a:pt x="150021" y="465444"/>
                  </a:lnTo>
                  <a:lnTo>
                    <a:pt x="157020" y="475962"/>
                  </a:lnTo>
                  <a:lnTo>
                    <a:pt x="162434" y="487294"/>
                  </a:lnTo>
                  <a:lnTo>
                    <a:pt x="166594" y="499175"/>
                  </a:lnTo>
                  <a:lnTo>
                    <a:pt x="170093" y="511151"/>
                  </a:lnTo>
                  <a:lnTo>
                    <a:pt x="173332" y="522938"/>
                  </a:lnTo>
                  <a:lnTo>
                    <a:pt x="176172" y="534191"/>
                  </a:lnTo>
                  <a:lnTo>
                    <a:pt x="178190" y="545625"/>
                  </a:lnTo>
                  <a:lnTo>
                    <a:pt x="178454" y="559358"/>
                  </a:lnTo>
                  <a:lnTo>
                    <a:pt x="175531" y="5790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16012" y="843540"/>
              <a:ext cx="127308" cy="168142"/>
            </a:xfrm>
            <a:custGeom>
              <a:avLst/>
              <a:gdLst/>
              <a:ahLst/>
              <a:cxnLst/>
              <a:rect l="0" t="0" r="0" b="0"/>
              <a:pathLst>
                <a:path w="127308" h="168142">
                  <a:moveTo>
                    <a:pt x="79697" y="30325"/>
                  </a:moveTo>
                  <a:lnTo>
                    <a:pt x="82363" y="21657"/>
                  </a:lnTo>
                  <a:lnTo>
                    <a:pt x="82585" y="14591"/>
                  </a:lnTo>
                  <a:lnTo>
                    <a:pt x="80298" y="8499"/>
                  </a:lnTo>
                  <a:lnTo>
                    <a:pt x="75900" y="3616"/>
                  </a:lnTo>
                  <a:lnTo>
                    <a:pt x="69799" y="699"/>
                  </a:lnTo>
                  <a:lnTo>
                    <a:pt x="62401" y="0"/>
                  </a:lnTo>
                  <a:lnTo>
                    <a:pt x="54217" y="1310"/>
                  </a:lnTo>
                  <a:lnTo>
                    <a:pt x="45829" y="4240"/>
                  </a:lnTo>
                  <a:lnTo>
                    <a:pt x="37573" y="8397"/>
                  </a:lnTo>
                  <a:lnTo>
                    <a:pt x="29731" y="13608"/>
                  </a:lnTo>
                  <a:lnTo>
                    <a:pt x="22611" y="19921"/>
                  </a:lnTo>
                  <a:lnTo>
                    <a:pt x="16308" y="27283"/>
                  </a:lnTo>
                  <a:lnTo>
                    <a:pt x="10905" y="35851"/>
                  </a:lnTo>
                  <a:lnTo>
                    <a:pt x="6566" y="46045"/>
                  </a:lnTo>
                  <a:lnTo>
                    <a:pt x="3279" y="57936"/>
                  </a:lnTo>
                  <a:lnTo>
                    <a:pt x="1053" y="70991"/>
                  </a:lnTo>
                  <a:lnTo>
                    <a:pt x="0" y="84285"/>
                  </a:lnTo>
                  <a:lnTo>
                    <a:pt x="72" y="97254"/>
                  </a:lnTo>
                  <a:lnTo>
                    <a:pt x="1256" y="109553"/>
                  </a:lnTo>
                  <a:lnTo>
                    <a:pt x="3644" y="120886"/>
                  </a:lnTo>
                  <a:lnTo>
                    <a:pt x="7181" y="131204"/>
                  </a:lnTo>
                  <a:lnTo>
                    <a:pt x="11844" y="140471"/>
                  </a:lnTo>
                  <a:lnTo>
                    <a:pt x="17722" y="148564"/>
                  </a:lnTo>
                  <a:lnTo>
                    <a:pt x="24750" y="155524"/>
                  </a:lnTo>
                  <a:lnTo>
                    <a:pt x="32741" y="161200"/>
                  </a:lnTo>
                  <a:lnTo>
                    <a:pt x="41475" y="165192"/>
                  </a:lnTo>
                  <a:lnTo>
                    <a:pt x="50756" y="167432"/>
                  </a:lnTo>
                  <a:lnTo>
                    <a:pt x="60428" y="168141"/>
                  </a:lnTo>
                  <a:lnTo>
                    <a:pt x="70373" y="167636"/>
                  </a:lnTo>
                  <a:lnTo>
                    <a:pt x="80497" y="166213"/>
                  </a:lnTo>
                  <a:lnTo>
                    <a:pt x="90413" y="163631"/>
                  </a:lnTo>
                  <a:lnTo>
                    <a:pt x="99466" y="159165"/>
                  </a:lnTo>
                  <a:lnTo>
                    <a:pt x="107363" y="152566"/>
                  </a:lnTo>
                  <a:lnTo>
                    <a:pt x="113988" y="144032"/>
                  </a:lnTo>
                  <a:lnTo>
                    <a:pt x="119221" y="133938"/>
                  </a:lnTo>
                  <a:lnTo>
                    <a:pt x="123143" y="122664"/>
                  </a:lnTo>
                  <a:lnTo>
                    <a:pt x="125812" y="110537"/>
                  </a:lnTo>
                  <a:lnTo>
                    <a:pt x="127171" y="97805"/>
                  </a:lnTo>
                  <a:lnTo>
                    <a:pt x="127307" y="84664"/>
                  </a:lnTo>
                  <a:lnTo>
                    <a:pt x="126265" y="71571"/>
                  </a:lnTo>
                  <a:lnTo>
                    <a:pt x="123971" y="59233"/>
                  </a:lnTo>
                  <a:lnTo>
                    <a:pt x="120508" y="47982"/>
                  </a:lnTo>
                  <a:lnTo>
                    <a:pt x="116186" y="38091"/>
                  </a:lnTo>
                  <a:lnTo>
                    <a:pt x="110935" y="28987"/>
                  </a:lnTo>
                  <a:lnTo>
                    <a:pt x="103179" y="19873"/>
                  </a:lnTo>
                  <a:lnTo>
                    <a:pt x="90226" y="92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858179"/>
              <a:ext cx="284271" cy="142029"/>
            </a:xfrm>
            <a:custGeom>
              <a:avLst/>
              <a:gdLst/>
              <a:ahLst/>
              <a:cxnLst/>
              <a:rect l="0" t="0" r="0" b="0"/>
              <a:pathLst>
                <a:path w="284271" h="142029">
                  <a:moveTo>
                    <a:pt x="0" y="15686"/>
                  </a:moveTo>
                  <a:lnTo>
                    <a:pt x="0" y="27488"/>
                  </a:lnTo>
                  <a:lnTo>
                    <a:pt x="1" y="39257"/>
                  </a:lnTo>
                  <a:lnTo>
                    <a:pt x="5" y="52143"/>
                  </a:lnTo>
                  <a:lnTo>
                    <a:pt x="178" y="65818"/>
                  </a:lnTo>
                  <a:lnTo>
                    <a:pt x="826" y="79498"/>
                  </a:lnTo>
                  <a:lnTo>
                    <a:pt x="2091" y="92684"/>
                  </a:lnTo>
                  <a:lnTo>
                    <a:pt x="4356" y="104149"/>
                  </a:lnTo>
                  <a:lnTo>
                    <a:pt x="7915" y="110479"/>
                  </a:lnTo>
                  <a:lnTo>
                    <a:pt x="11772" y="109710"/>
                  </a:lnTo>
                  <a:lnTo>
                    <a:pt x="14798" y="103661"/>
                  </a:lnTo>
                  <a:lnTo>
                    <a:pt x="16898" y="94155"/>
                  </a:lnTo>
                  <a:lnTo>
                    <a:pt x="18302" y="82619"/>
                  </a:lnTo>
                  <a:lnTo>
                    <a:pt x="19237" y="69968"/>
                  </a:lnTo>
                  <a:lnTo>
                    <a:pt x="20024" y="56875"/>
                  </a:lnTo>
                  <a:lnTo>
                    <a:pt x="21079" y="43926"/>
                  </a:lnTo>
                  <a:lnTo>
                    <a:pt x="22616" y="31416"/>
                  </a:lnTo>
                  <a:lnTo>
                    <a:pt x="25139" y="20048"/>
                  </a:lnTo>
                  <a:lnTo>
                    <a:pt x="29499" y="10992"/>
                  </a:lnTo>
                  <a:lnTo>
                    <a:pt x="35985" y="4685"/>
                  </a:lnTo>
                  <a:lnTo>
                    <a:pt x="44086" y="1076"/>
                  </a:lnTo>
                  <a:lnTo>
                    <a:pt x="52819" y="0"/>
                  </a:lnTo>
                  <a:lnTo>
                    <a:pt x="61538" y="1098"/>
                  </a:lnTo>
                  <a:lnTo>
                    <a:pt x="69981" y="4237"/>
                  </a:lnTo>
                  <a:lnTo>
                    <a:pt x="78095" y="9601"/>
                  </a:lnTo>
                  <a:lnTo>
                    <a:pt x="85913" y="17091"/>
                  </a:lnTo>
                  <a:lnTo>
                    <a:pt x="93331" y="26371"/>
                  </a:lnTo>
                  <a:lnTo>
                    <a:pt x="100101" y="37040"/>
                  </a:lnTo>
                  <a:lnTo>
                    <a:pt x="106141" y="48730"/>
                  </a:lnTo>
                  <a:lnTo>
                    <a:pt x="111522" y="60984"/>
                  </a:lnTo>
                  <a:lnTo>
                    <a:pt x="116371" y="73276"/>
                  </a:lnTo>
                  <a:lnTo>
                    <a:pt x="120834" y="85275"/>
                  </a:lnTo>
                  <a:lnTo>
                    <a:pt x="125509" y="95371"/>
                  </a:lnTo>
                  <a:lnTo>
                    <a:pt x="130587" y="100838"/>
                  </a:lnTo>
                  <a:lnTo>
                    <a:pt x="135105" y="101013"/>
                  </a:lnTo>
                  <a:lnTo>
                    <a:pt x="138673" y="96860"/>
                  </a:lnTo>
                  <a:lnTo>
                    <a:pt x="141327" y="89572"/>
                  </a:lnTo>
                  <a:lnTo>
                    <a:pt x="143397" y="80268"/>
                  </a:lnTo>
                  <a:lnTo>
                    <a:pt x="145376" y="69949"/>
                  </a:lnTo>
                  <a:lnTo>
                    <a:pt x="147553" y="59226"/>
                  </a:lnTo>
                  <a:lnTo>
                    <a:pt x="150180" y="48394"/>
                  </a:lnTo>
                  <a:lnTo>
                    <a:pt x="153551" y="37577"/>
                  </a:lnTo>
                  <a:lnTo>
                    <a:pt x="157757" y="26831"/>
                  </a:lnTo>
                  <a:lnTo>
                    <a:pt x="163041" y="16815"/>
                  </a:lnTo>
                  <a:lnTo>
                    <a:pt x="169868" y="8750"/>
                  </a:lnTo>
                  <a:lnTo>
                    <a:pt x="178343" y="3152"/>
                  </a:lnTo>
                  <a:lnTo>
                    <a:pt x="187949" y="208"/>
                  </a:lnTo>
                  <a:lnTo>
                    <a:pt x="197772" y="118"/>
                  </a:lnTo>
                  <a:lnTo>
                    <a:pt x="207263" y="2695"/>
                  </a:lnTo>
                  <a:lnTo>
                    <a:pt x="216243" y="7644"/>
                  </a:lnTo>
                  <a:lnTo>
                    <a:pt x="224726" y="14761"/>
                  </a:lnTo>
                  <a:lnTo>
                    <a:pt x="232795" y="23725"/>
                  </a:lnTo>
                  <a:lnTo>
                    <a:pt x="240383" y="34145"/>
                  </a:lnTo>
                  <a:lnTo>
                    <a:pt x="247267" y="45654"/>
                  </a:lnTo>
                  <a:lnTo>
                    <a:pt x="253385" y="57944"/>
                  </a:lnTo>
                  <a:lnTo>
                    <a:pt x="258817" y="70617"/>
                  </a:lnTo>
                  <a:lnTo>
                    <a:pt x="263701" y="83199"/>
                  </a:lnTo>
                  <a:lnTo>
                    <a:pt x="268168" y="95424"/>
                  </a:lnTo>
                  <a:lnTo>
                    <a:pt x="272182" y="106790"/>
                  </a:lnTo>
                  <a:lnTo>
                    <a:pt x="275935" y="117576"/>
                  </a:lnTo>
                  <a:lnTo>
                    <a:pt x="279757" y="128725"/>
                  </a:lnTo>
                  <a:lnTo>
                    <a:pt x="284270" y="1420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16850" y="810243"/>
              <a:ext cx="157928" cy="221550"/>
            </a:xfrm>
            <a:custGeom>
              <a:avLst/>
              <a:gdLst/>
              <a:ahLst/>
              <a:cxnLst/>
              <a:rect l="0" t="0" r="0" b="0"/>
              <a:pathLst>
                <a:path w="157928" h="221550">
                  <a:moveTo>
                    <a:pt x="0" y="137321"/>
                  </a:moveTo>
                  <a:lnTo>
                    <a:pt x="5867" y="131454"/>
                  </a:lnTo>
                  <a:lnTo>
                    <a:pt x="11432" y="125889"/>
                  </a:lnTo>
                  <a:lnTo>
                    <a:pt x="17235" y="120095"/>
                  </a:lnTo>
                  <a:lnTo>
                    <a:pt x="23489" y="114187"/>
                  </a:lnTo>
                  <a:lnTo>
                    <a:pt x="30467" y="108505"/>
                  </a:lnTo>
                  <a:lnTo>
                    <a:pt x="38248" y="103231"/>
                  </a:lnTo>
                  <a:lnTo>
                    <a:pt x="46749" y="98380"/>
                  </a:lnTo>
                  <a:lnTo>
                    <a:pt x="55829" y="93894"/>
                  </a:lnTo>
                  <a:lnTo>
                    <a:pt x="65342" y="89692"/>
                  </a:lnTo>
                  <a:lnTo>
                    <a:pt x="75170" y="85701"/>
                  </a:lnTo>
                  <a:lnTo>
                    <a:pt x="85219" y="81861"/>
                  </a:lnTo>
                  <a:lnTo>
                    <a:pt x="95414" y="78116"/>
                  </a:lnTo>
                  <a:lnTo>
                    <a:pt x="105377" y="74108"/>
                  </a:lnTo>
                  <a:lnTo>
                    <a:pt x="114461" y="69199"/>
                  </a:lnTo>
                  <a:lnTo>
                    <a:pt x="122375" y="63114"/>
                  </a:lnTo>
                  <a:lnTo>
                    <a:pt x="128840" y="55907"/>
                  </a:lnTo>
                  <a:lnTo>
                    <a:pt x="133434" y="47773"/>
                  </a:lnTo>
                  <a:lnTo>
                    <a:pt x="136105" y="38940"/>
                  </a:lnTo>
                  <a:lnTo>
                    <a:pt x="136780" y="29925"/>
                  </a:lnTo>
                  <a:lnTo>
                    <a:pt x="135197" y="21494"/>
                  </a:lnTo>
                  <a:lnTo>
                    <a:pt x="131430" y="14026"/>
                  </a:lnTo>
                  <a:lnTo>
                    <a:pt x="125819" y="7863"/>
                  </a:lnTo>
                  <a:lnTo>
                    <a:pt x="118773" y="3472"/>
                  </a:lnTo>
                  <a:lnTo>
                    <a:pt x="110668" y="929"/>
                  </a:lnTo>
                  <a:lnTo>
                    <a:pt x="101806" y="0"/>
                  </a:lnTo>
                  <a:lnTo>
                    <a:pt x="92413" y="348"/>
                  </a:lnTo>
                  <a:lnTo>
                    <a:pt x="82658" y="1654"/>
                  </a:lnTo>
                  <a:lnTo>
                    <a:pt x="72821" y="3815"/>
                  </a:lnTo>
                  <a:lnTo>
                    <a:pt x="63290" y="6935"/>
                  </a:lnTo>
                  <a:lnTo>
                    <a:pt x="54248" y="10997"/>
                  </a:lnTo>
                  <a:lnTo>
                    <a:pt x="45702" y="16030"/>
                  </a:lnTo>
                  <a:lnTo>
                    <a:pt x="37575" y="22164"/>
                  </a:lnTo>
                  <a:lnTo>
                    <a:pt x="29782" y="29377"/>
                  </a:lnTo>
                  <a:lnTo>
                    <a:pt x="22564" y="37832"/>
                  </a:lnTo>
                  <a:lnTo>
                    <a:pt x="16468" y="47943"/>
                  </a:lnTo>
                  <a:lnTo>
                    <a:pt x="11705" y="59780"/>
                  </a:lnTo>
                  <a:lnTo>
                    <a:pt x="8338" y="72967"/>
                  </a:lnTo>
                  <a:lnTo>
                    <a:pt x="6445" y="86881"/>
                  </a:lnTo>
                  <a:lnTo>
                    <a:pt x="5917" y="101080"/>
                  </a:lnTo>
                  <a:lnTo>
                    <a:pt x="6681" y="115018"/>
                  </a:lnTo>
                  <a:lnTo>
                    <a:pt x="8780" y="127991"/>
                  </a:lnTo>
                  <a:lnTo>
                    <a:pt x="12120" y="139710"/>
                  </a:lnTo>
                  <a:lnTo>
                    <a:pt x="16648" y="150238"/>
                  </a:lnTo>
                  <a:lnTo>
                    <a:pt x="22436" y="159786"/>
                  </a:lnTo>
                  <a:lnTo>
                    <a:pt x="29404" y="168584"/>
                  </a:lnTo>
                  <a:lnTo>
                    <a:pt x="37353" y="176835"/>
                  </a:lnTo>
                  <a:lnTo>
                    <a:pt x="46060" y="184699"/>
                  </a:lnTo>
                  <a:lnTo>
                    <a:pt x="55328" y="192283"/>
                  </a:lnTo>
                  <a:lnTo>
                    <a:pt x="65160" y="199345"/>
                  </a:lnTo>
                  <a:lnTo>
                    <a:pt x="75745" y="205329"/>
                  </a:lnTo>
                  <a:lnTo>
                    <a:pt x="87116" y="210017"/>
                  </a:lnTo>
                  <a:lnTo>
                    <a:pt x="98957" y="213510"/>
                  </a:lnTo>
                  <a:lnTo>
                    <a:pt x="112050" y="216398"/>
                  </a:lnTo>
                  <a:lnTo>
                    <a:pt x="129782" y="218933"/>
                  </a:lnTo>
                  <a:lnTo>
                    <a:pt x="157927" y="22154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69533" y="526424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5" y="87802"/>
                  </a:lnTo>
                  <a:lnTo>
                    <a:pt x="178" y="106526"/>
                  </a:lnTo>
                  <a:lnTo>
                    <a:pt x="826" y="125320"/>
                  </a:lnTo>
                  <a:lnTo>
                    <a:pt x="2079" y="143437"/>
                  </a:lnTo>
                  <a:lnTo>
                    <a:pt x="3905" y="160665"/>
                  </a:lnTo>
                  <a:lnTo>
                    <a:pt x="6202" y="177067"/>
                  </a:lnTo>
                  <a:lnTo>
                    <a:pt x="8853" y="192799"/>
                  </a:lnTo>
                  <a:lnTo>
                    <a:pt x="11598" y="208025"/>
                  </a:lnTo>
                  <a:lnTo>
                    <a:pt x="14054" y="222884"/>
                  </a:lnTo>
                  <a:lnTo>
                    <a:pt x="16035" y="237483"/>
                  </a:lnTo>
                  <a:lnTo>
                    <a:pt x="17533" y="251902"/>
                  </a:lnTo>
                  <a:lnTo>
                    <a:pt x="18621" y="266197"/>
                  </a:lnTo>
                  <a:lnTo>
                    <a:pt x="19394" y="280409"/>
                  </a:lnTo>
                  <a:lnTo>
                    <a:pt x="20102" y="294563"/>
                  </a:lnTo>
                  <a:lnTo>
                    <a:pt x="21117" y="308679"/>
                  </a:lnTo>
                  <a:lnTo>
                    <a:pt x="22616" y="322779"/>
                  </a:lnTo>
                  <a:lnTo>
                    <a:pt x="24438" y="337197"/>
                  </a:lnTo>
                  <a:lnTo>
                    <a:pt x="26201" y="352555"/>
                  </a:lnTo>
                  <a:lnTo>
                    <a:pt x="27685" y="369106"/>
                  </a:lnTo>
                  <a:lnTo>
                    <a:pt x="29002" y="386460"/>
                  </a:lnTo>
                  <a:lnTo>
                    <a:pt x="30493" y="403801"/>
                  </a:lnTo>
                  <a:lnTo>
                    <a:pt x="32342" y="420640"/>
                  </a:lnTo>
                  <a:lnTo>
                    <a:pt x="34425" y="436633"/>
                  </a:lnTo>
                  <a:lnTo>
                    <a:pt x="36588" y="453194"/>
                  </a:lnTo>
                  <a:lnTo>
                    <a:pt x="39024" y="474007"/>
                  </a:lnTo>
                  <a:lnTo>
                    <a:pt x="42114" y="5053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69492" y="673823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10529"/>
                  </a:moveTo>
                  <a:lnTo>
                    <a:pt x="311648" y="10529"/>
                  </a:lnTo>
                  <a:lnTo>
                    <a:pt x="297096" y="10529"/>
                  </a:lnTo>
                  <a:lnTo>
                    <a:pt x="281315" y="10524"/>
                  </a:lnTo>
                  <a:lnTo>
                    <a:pt x="264772" y="10351"/>
                  </a:lnTo>
                  <a:lnTo>
                    <a:pt x="248576" y="9703"/>
                  </a:lnTo>
                  <a:lnTo>
                    <a:pt x="233335" y="8454"/>
                  </a:lnTo>
                  <a:lnTo>
                    <a:pt x="218680" y="6802"/>
                  </a:lnTo>
                  <a:lnTo>
                    <a:pt x="203561" y="5154"/>
                  </a:lnTo>
                  <a:lnTo>
                    <a:pt x="187390" y="3751"/>
                  </a:lnTo>
                  <a:lnTo>
                    <a:pt x="170072" y="2658"/>
                  </a:lnTo>
                  <a:lnTo>
                    <a:pt x="151748" y="1850"/>
                  </a:lnTo>
                  <a:lnTo>
                    <a:pt x="132642" y="1272"/>
                  </a:lnTo>
                  <a:lnTo>
                    <a:pt x="113285" y="867"/>
                  </a:lnTo>
                  <a:lnTo>
                    <a:pt x="94458" y="587"/>
                  </a:lnTo>
                  <a:lnTo>
                    <a:pt x="76557" y="396"/>
                  </a:lnTo>
                  <a:lnTo>
                    <a:pt x="60016" y="266"/>
                  </a:lnTo>
                  <a:lnTo>
                    <a:pt x="43758" y="164"/>
                  </a:lnTo>
                  <a:lnTo>
                    <a:pt x="25239" y="8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6476" y="863336"/>
              <a:ext cx="127339" cy="171501"/>
            </a:xfrm>
            <a:custGeom>
              <a:avLst/>
              <a:gdLst/>
              <a:ahLst/>
              <a:cxnLst/>
              <a:rect l="0" t="0" r="0" b="0"/>
              <a:pathLst>
                <a:path w="127339" h="171501">
                  <a:moveTo>
                    <a:pt x="64156" y="31586"/>
                  </a:moveTo>
                  <a:lnTo>
                    <a:pt x="52555" y="31720"/>
                  </a:lnTo>
                  <a:lnTo>
                    <a:pt x="42706" y="33000"/>
                  </a:lnTo>
                  <a:lnTo>
                    <a:pt x="33706" y="35603"/>
                  </a:lnTo>
                  <a:lnTo>
                    <a:pt x="25437" y="39668"/>
                  </a:lnTo>
                  <a:lnTo>
                    <a:pt x="18058" y="45597"/>
                  </a:lnTo>
                  <a:lnTo>
                    <a:pt x="11597" y="53437"/>
                  </a:lnTo>
                  <a:lnTo>
                    <a:pt x="6264" y="62935"/>
                  </a:lnTo>
                  <a:lnTo>
                    <a:pt x="2506" y="73742"/>
                  </a:lnTo>
                  <a:lnTo>
                    <a:pt x="429" y="85516"/>
                  </a:lnTo>
                  <a:lnTo>
                    <a:pt x="0" y="97655"/>
                  </a:lnTo>
                  <a:lnTo>
                    <a:pt x="1224" y="109336"/>
                  </a:lnTo>
                  <a:lnTo>
                    <a:pt x="3941" y="120148"/>
                  </a:lnTo>
                  <a:lnTo>
                    <a:pt x="8033" y="130050"/>
                  </a:lnTo>
                  <a:lnTo>
                    <a:pt x="13521" y="139168"/>
                  </a:lnTo>
                  <a:lnTo>
                    <a:pt x="20289" y="147666"/>
                  </a:lnTo>
                  <a:lnTo>
                    <a:pt x="28272" y="155375"/>
                  </a:lnTo>
                  <a:lnTo>
                    <a:pt x="37533" y="161809"/>
                  </a:lnTo>
                  <a:lnTo>
                    <a:pt x="47982" y="166798"/>
                  </a:lnTo>
                  <a:lnTo>
                    <a:pt x="59252" y="170149"/>
                  </a:lnTo>
                  <a:lnTo>
                    <a:pt x="70808" y="171500"/>
                  </a:lnTo>
                  <a:lnTo>
                    <a:pt x="82311" y="170845"/>
                  </a:lnTo>
                  <a:lnTo>
                    <a:pt x="93303" y="168303"/>
                  </a:lnTo>
                  <a:lnTo>
                    <a:pt x="103153" y="163939"/>
                  </a:lnTo>
                  <a:lnTo>
                    <a:pt x="111616" y="157965"/>
                  </a:lnTo>
                  <a:lnTo>
                    <a:pt x="118468" y="150532"/>
                  </a:lnTo>
                  <a:lnTo>
                    <a:pt x="123329" y="141649"/>
                  </a:lnTo>
                  <a:lnTo>
                    <a:pt x="126192" y="131458"/>
                  </a:lnTo>
                  <a:lnTo>
                    <a:pt x="127338" y="120362"/>
                  </a:lnTo>
                  <a:lnTo>
                    <a:pt x="127135" y="108923"/>
                  </a:lnTo>
                  <a:lnTo>
                    <a:pt x="125926" y="97490"/>
                  </a:lnTo>
                  <a:lnTo>
                    <a:pt x="123831" y="86205"/>
                  </a:lnTo>
                  <a:lnTo>
                    <a:pt x="120755" y="75094"/>
                  </a:lnTo>
                  <a:lnTo>
                    <a:pt x="116726" y="64143"/>
                  </a:lnTo>
                  <a:lnTo>
                    <a:pt x="111886" y="53483"/>
                  </a:lnTo>
                  <a:lnTo>
                    <a:pt x="106413" y="43391"/>
                  </a:lnTo>
                  <a:lnTo>
                    <a:pt x="100480" y="33979"/>
                  </a:lnTo>
                  <a:lnTo>
                    <a:pt x="94525" y="25494"/>
                  </a:lnTo>
                  <a:lnTo>
                    <a:pt x="88661" y="17568"/>
                  </a:lnTo>
                  <a:lnTo>
                    <a:pt x="82379" y="9505"/>
                  </a:lnTo>
                  <a:lnTo>
                    <a:pt x="7468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06445" y="863336"/>
              <a:ext cx="299304" cy="146239"/>
            </a:xfrm>
            <a:custGeom>
              <a:avLst/>
              <a:gdLst/>
              <a:ahLst/>
              <a:cxnLst/>
              <a:rect l="0" t="0" r="0" b="0"/>
              <a:pathLst>
                <a:path w="299304" h="146239">
                  <a:moveTo>
                    <a:pt x="0" y="31586"/>
                  </a:moveTo>
                  <a:lnTo>
                    <a:pt x="2934" y="40454"/>
                  </a:lnTo>
                  <a:lnTo>
                    <a:pt x="5716" y="49441"/>
                  </a:lnTo>
                  <a:lnTo>
                    <a:pt x="8616" y="59436"/>
                  </a:lnTo>
                  <a:lnTo>
                    <a:pt x="11656" y="70417"/>
                  </a:lnTo>
                  <a:lnTo>
                    <a:pt x="14821" y="82228"/>
                  </a:lnTo>
                  <a:lnTo>
                    <a:pt x="18094" y="94673"/>
                  </a:lnTo>
                  <a:lnTo>
                    <a:pt x="21778" y="107092"/>
                  </a:lnTo>
                  <a:lnTo>
                    <a:pt x="26466" y="118428"/>
                  </a:lnTo>
                  <a:lnTo>
                    <a:pt x="32401" y="128181"/>
                  </a:lnTo>
                  <a:lnTo>
                    <a:pt x="39507" y="136047"/>
                  </a:lnTo>
                  <a:lnTo>
                    <a:pt x="47573" y="141663"/>
                  </a:lnTo>
                  <a:lnTo>
                    <a:pt x="56365" y="145059"/>
                  </a:lnTo>
                  <a:lnTo>
                    <a:pt x="65522" y="146238"/>
                  </a:lnTo>
                  <a:lnTo>
                    <a:pt x="74581" y="145002"/>
                  </a:lnTo>
                  <a:lnTo>
                    <a:pt x="83293" y="141467"/>
                  </a:lnTo>
                  <a:lnTo>
                    <a:pt x="91446" y="135843"/>
                  </a:lnTo>
                  <a:lnTo>
                    <a:pt x="98775" y="128257"/>
                  </a:lnTo>
                  <a:lnTo>
                    <a:pt x="105223" y="118976"/>
                  </a:lnTo>
                  <a:lnTo>
                    <a:pt x="110893" y="108510"/>
                  </a:lnTo>
                  <a:lnTo>
                    <a:pt x="115944" y="97501"/>
                  </a:lnTo>
                  <a:lnTo>
                    <a:pt x="120546" y="86392"/>
                  </a:lnTo>
                  <a:lnTo>
                    <a:pt x="125336" y="76509"/>
                  </a:lnTo>
                  <a:lnTo>
                    <a:pt x="131167" y="70897"/>
                  </a:lnTo>
                  <a:lnTo>
                    <a:pt x="137662" y="70588"/>
                  </a:lnTo>
                  <a:lnTo>
                    <a:pt x="144032" y="73429"/>
                  </a:lnTo>
                  <a:lnTo>
                    <a:pt x="150282" y="78128"/>
                  </a:lnTo>
                  <a:lnTo>
                    <a:pt x="156575" y="84264"/>
                  </a:lnTo>
                  <a:lnTo>
                    <a:pt x="162999" y="91569"/>
                  </a:lnTo>
                  <a:lnTo>
                    <a:pt x="169731" y="99628"/>
                  </a:lnTo>
                  <a:lnTo>
                    <a:pt x="177062" y="107901"/>
                  </a:lnTo>
                  <a:lnTo>
                    <a:pt x="185100" y="116053"/>
                  </a:lnTo>
                  <a:lnTo>
                    <a:pt x="193950" y="123478"/>
                  </a:lnTo>
                  <a:lnTo>
                    <a:pt x="203799" y="129250"/>
                  </a:lnTo>
                  <a:lnTo>
                    <a:pt x="214640" y="133010"/>
                  </a:lnTo>
                  <a:lnTo>
                    <a:pt x="226004" y="134737"/>
                  </a:lnTo>
                  <a:lnTo>
                    <a:pt x="237092" y="134465"/>
                  </a:lnTo>
                  <a:lnTo>
                    <a:pt x="247470" y="132429"/>
                  </a:lnTo>
                  <a:lnTo>
                    <a:pt x="257063" y="128810"/>
                  </a:lnTo>
                  <a:lnTo>
                    <a:pt x="265967" y="123649"/>
                  </a:lnTo>
                  <a:lnTo>
                    <a:pt x="274317" y="117105"/>
                  </a:lnTo>
                  <a:lnTo>
                    <a:pt x="281925" y="109273"/>
                  </a:lnTo>
                  <a:lnTo>
                    <a:pt x="288291" y="100114"/>
                  </a:lnTo>
                  <a:lnTo>
                    <a:pt x="293238" y="89735"/>
                  </a:lnTo>
                  <a:lnTo>
                    <a:pt x="296730" y="78511"/>
                  </a:lnTo>
                  <a:lnTo>
                    <a:pt x="298708" y="66985"/>
                  </a:lnTo>
                  <a:lnTo>
                    <a:pt x="299303" y="55504"/>
                  </a:lnTo>
                  <a:lnTo>
                    <a:pt x="298917" y="44457"/>
                  </a:lnTo>
                  <a:lnTo>
                    <a:pt x="298101" y="33185"/>
                  </a:lnTo>
                  <a:lnTo>
                    <a:pt x="296787" y="19584"/>
                  </a:lnTo>
                  <a:lnTo>
                    <a:pt x="29479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96000" y="813694"/>
              <a:ext cx="210571" cy="207571"/>
            </a:xfrm>
            <a:custGeom>
              <a:avLst/>
              <a:gdLst/>
              <a:ahLst/>
              <a:cxnLst/>
              <a:rect l="0" t="0" r="0" b="0"/>
              <a:pathLst>
                <a:path w="210571" h="207571">
                  <a:moveTo>
                    <a:pt x="0" y="102285"/>
                  </a:moveTo>
                  <a:lnTo>
                    <a:pt x="2934" y="111153"/>
                  </a:lnTo>
                  <a:lnTo>
                    <a:pt x="5716" y="120140"/>
                  </a:lnTo>
                  <a:lnTo>
                    <a:pt x="8615" y="130131"/>
                  </a:lnTo>
                  <a:lnTo>
                    <a:pt x="11656" y="140939"/>
                  </a:lnTo>
                  <a:lnTo>
                    <a:pt x="14820" y="152102"/>
                  </a:lnTo>
                  <a:lnTo>
                    <a:pt x="18084" y="163307"/>
                  </a:lnTo>
                  <a:lnTo>
                    <a:pt x="21422" y="174419"/>
                  </a:lnTo>
                  <a:lnTo>
                    <a:pt x="24814" y="185404"/>
                  </a:lnTo>
                  <a:lnTo>
                    <a:pt x="28227" y="196177"/>
                  </a:lnTo>
                  <a:lnTo>
                    <a:pt x="31069" y="203528"/>
                  </a:lnTo>
                  <a:lnTo>
                    <a:pt x="32425" y="203454"/>
                  </a:lnTo>
                  <a:lnTo>
                    <a:pt x="32249" y="197100"/>
                  </a:lnTo>
                  <a:lnTo>
                    <a:pt x="30937" y="186207"/>
                  </a:lnTo>
                  <a:lnTo>
                    <a:pt x="29030" y="172443"/>
                  </a:lnTo>
                  <a:lnTo>
                    <a:pt x="27102" y="157404"/>
                  </a:lnTo>
                  <a:lnTo>
                    <a:pt x="25461" y="142045"/>
                  </a:lnTo>
                  <a:lnTo>
                    <a:pt x="24352" y="126789"/>
                  </a:lnTo>
                  <a:lnTo>
                    <a:pt x="24052" y="111768"/>
                  </a:lnTo>
                  <a:lnTo>
                    <a:pt x="24627" y="96996"/>
                  </a:lnTo>
                  <a:lnTo>
                    <a:pt x="25978" y="82596"/>
                  </a:lnTo>
                  <a:lnTo>
                    <a:pt x="27946" y="68829"/>
                  </a:lnTo>
                  <a:lnTo>
                    <a:pt x="30387" y="55788"/>
                  </a:lnTo>
                  <a:lnTo>
                    <a:pt x="33499" y="43569"/>
                  </a:lnTo>
                  <a:lnTo>
                    <a:pt x="37797" y="32354"/>
                  </a:lnTo>
                  <a:lnTo>
                    <a:pt x="43469" y="22156"/>
                  </a:lnTo>
                  <a:lnTo>
                    <a:pt x="50397" y="13325"/>
                  </a:lnTo>
                  <a:lnTo>
                    <a:pt x="58343" y="6595"/>
                  </a:lnTo>
                  <a:lnTo>
                    <a:pt x="67059" y="2187"/>
                  </a:lnTo>
                  <a:lnTo>
                    <a:pt x="76335" y="23"/>
                  </a:lnTo>
                  <a:lnTo>
                    <a:pt x="86006" y="0"/>
                  </a:lnTo>
                  <a:lnTo>
                    <a:pt x="95953" y="1840"/>
                  </a:lnTo>
                  <a:lnTo>
                    <a:pt x="106087" y="5326"/>
                  </a:lnTo>
                  <a:lnTo>
                    <a:pt x="116351" y="10399"/>
                  </a:lnTo>
                  <a:lnTo>
                    <a:pt x="126697" y="16889"/>
                  </a:lnTo>
                  <a:lnTo>
                    <a:pt x="136933" y="24854"/>
                  </a:lnTo>
                  <a:lnTo>
                    <a:pt x="146734" y="34635"/>
                  </a:lnTo>
                  <a:lnTo>
                    <a:pt x="155955" y="46245"/>
                  </a:lnTo>
                  <a:lnTo>
                    <a:pt x="164623" y="59110"/>
                  </a:lnTo>
                  <a:lnTo>
                    <a:pt x="172831" y="72276"/>
                  </a:lnTo>
                  <a:lnTo>
                    <a:pt x="180678" y="85169"/>
                  </a:lnTo>
                  <a:lnTo>
                    <a:pt x="187932" y="97756"/>
                  </a:lnTo>
                  <a:lnTo>
                    <a:pt x="194053" y="110347"/>
                  </a:lnTo>
                  <a:lnTo>
                    <a:pt x="198836" y="123146"/>
                  </a:lnTo>
                  <a:lnTo>
                    <a:pt x="202394" y="136179"/>
                  </a:lnTo>
                  <a:lnTo>
                    <a:pt x="205333" y="150963"/>
                  </a:lnTo>
                  <a:lnTo>
                    <a:pt x="207911" y="172153"/>
                  </a:lnTo>
                  <a:lnTo>
                    <a:pt x="210570" y="20757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60348" y="747523"/>
              <a:ext cx="322980" cy="288347"/>
            </a:xfrm>
            <a:custGeom>
              <a:avLst/>
              <a:gdLst/>
              <a:ahLst/>
              <a:cxnLst/>
              <a:rect l="0" t="0" r="0" b="0"/>
              <a:pathLst>
                <a:path w="322980" h="288347">
                  <a:moveTo>
                    <a:pt x="9475" y="52642"/>
                  </a:moveTo>
                  <a:lnTo>
                    <a:pt x="6609" y="61578"/>
                  </a:lnTo>
                  <a:lnTo>
                    <a:pt x="4466" y="71205"/>
                  </a:lnTo>
                  <a:lnTo>
                    <a:pt x="2864" y="82492"/>
                  </a:lnTo>
                  <a:lnTo>
                    <a:pt x="1684" y="95160"/>
                  </a:lnTo>
                  <a:lnTo>
                    <a:pt x="836" y="108639"/>
                  </a:lnTo>
                  <a:lnTo>
                    <a:pt x="242" y="122511"/>
                  </a:lnTo>
                  <a:lnTo>
                    <a:pt x="0" y="136547"/>
                  </a:lnTo>
                  <a:lnTo>
                    <a:pt x="364" y="150638"/>
                  </a:lnTo>
                  <a:lnTo>
                    <a:pt x="1429" y="164735"/>
                  </a:lnTo>
                  <a:lnTo>
                    <a:pt x="3296" y="178656"/>
                  </a:lnTo>
                  <a:lnTo>
                    <a:pt x="6153" y="192089"/>
                  </a:lnTo>
                  <a:lnTo>
                    <a:pt x="9999" y="204907"/>
                  </a:lnTo>
                  <a:lnTo>
                    <a:pt x="14530" y="217142"/>
                  </a:lnTo>
                  <a:lnTo>
                    <a:pt x="19256" y="228900"/>
                  </a:lnTo>
                  <a:lnTo>
                    <a:pt x="23884" y="240289"/>
                  </a:lnTo>
                  <a:lnTo>
                    <a:pt x="28633" y="251244"/>
                  </a:lnTo>
                  <a:lnTo>
                    <a:pt x="34114" y="261534"/>
                  </a:lnTo>
                  <a:lnTo>
                    <a:pt x="40619" y="271070"/>
                  </a:lnTo>
                  <a:lnTo>
                    <a:pt x="48124" y="279270"/>
                  </a:lnTo>
                  <a:lnTo>
                    <a:pt x="56466" y="285036"/>
                  </a:lnTo>
                  <a:lnTo>
                    <a:pt x="65447" y="287981"/>
                  </a:lnTo>
                  <a:lnTo>
                    <a:pt x="74732" y="288346"/>
                  </a:lnTo>
                  <a:lnTo>
                    <a:pt x="83879" y="286622"/>
                  </a:lnTo>
                  <a:lnTo>
                    <a:pt x="92649" y="283309"/>
                  </a:lnTo>
                  <a:lnTo>
                    <a:pt x="100842" y="278513"/>
                  </a:lnTo>
                  <a:lnTo>
                    <a:pt x="108197" y="271954"/>
                  </a:lnTo>
                  <a:lnTo>
                    <a:pt x="114658" y="263622"/>
                  </a:lnTo>
                  <a:lnTo>
                    <a:pt x="120167" y="253759"/>
                  </a:lnTo>
                  <a:lnTo>
                    <a:pt x="124579" y="242690"/>
                  </a:lnTo>
                  <a:lnTo>
                    <a:pt x="127918" y="230723"/>
                  </a:lnTo>
                  <a:lnTo>
                    <a:pt x="130348" y="218112"/>
                  </a:lnTo>
                  <a:lnTo>
                    <a:pt x="132070" y="205048"/>
                  </a:lnTo>
                  <a:lnTo>
                    <a:pt x="133294" y="191735"/>
                  </a:lnTo>
                  <a:lnTo>
                    <a:pt x="134962" y="180603"/>
                  </a:lnTo>
                  <a:lnTo>
                    <a:pt x="137752" y="175352"/>
                  </a:lnTo>
                  <a:lnTo>
                    <a:pt x="140861" y="176168"/>
                  </a:lnTo>
                  <a:lnTo>
                    <a:pt x="144025" y="181496"/>
                  </a:lnTo>
                  <a:lnTo>
                    <a:pt x="147402" y="189681"/>
                  </a:lnTo>
                  <a:lnTo>
                    <a:pt x="151313" y="199362"/>
                  </a:lnTo>
                  <a:lnTo>
                    <a:pt x="155894" y="209711"/>
                  </a:lnTo>
                  <a:lnTo>
                    <a:pt x="161264" y="220152"/>
                  </a:lnTo>
                  <a:lnTo>
                    <a:pt x="167622" y="230189"/>
                  </a:lnTo>
                  <a:lnTo>
                    <a:pt x="174973" y="239615"/>
                  </a:lnTo>
                  <a:lnTo>
                    <a:pt x="183180" y="248273"/>
                  </a:lnTo>
                  <a:lnTo>
                    <a:pt x="192059" y="255955"/>
                  </a:lnTo>
                  <a:lnTo>
                    <a:pt x="201437" y="262636"/>
                  </a:lnTo>
                  <a:lnTo>
                    <a:pt x="211174" y="268125"/>
                  </a:lnTo>
                  <a:lnTo>
                    <a:pt x="221162" y="271991"/>
                  </a:lnTo>
                  <a:lnTo>
                    <a:pt x="231319" y="274143"/>
                  </a:lnTo>
                  <a:lnTo>
                    <a:pt x="241428" y="274622"/>
                  </a:lnTo>
                  <a:lnTo>
                    <a:pt x="251141" y="273432"/>
                  </a:lnTo>
                  <a:lnTo>
                    <a:pt x="260300" y="270734"/>
                  </a:lnTo>
                  <a:lnTo>
                    <a:pt x="268757" y="266483"/>
                  </a:lnTo>
                  <a:lnTo>
                    <a:pt x="276290" y="260357"/>
                  </a:lnTo>
                  <a:lnTo>
                    <a:pt x="282881" y="252348"/>
                  </a:lnTo>
                  <a:lnTo>
                    <a:pt x="288817" y="242717"/>
                  </a:lnTo>
                  <a:lnTo>
                    <a:pt x="294577" y="231811"/>
                  </a:lnTo>
                  <a:lnTo>
                    <a:pt x="300450" y="219953"/>
                  </a:lnTo>
                  <a:lnTo>
                    <a:pt x="306210" y="207246"/>
                  </a:lnTo>
                  <a:lnTo>
                    <a:pt x="311245" y="193586"/>
                  </a:lnTo>
                  <a:lnTo>
                    <a:pt x="315261" y="178995"/>
                  </a:lnTo>
                  <a:lnTo>
                    <a:pt x="318279" y="163773"/>
                  </a:lnTo>
                  <a:lnTo>
                    <a:pt x="320462" y="148403"/>
                  </a:lnTo>
                  <a:lnTo>
                    <a:pt x="321997" y="133174"/>
                  </a:lnTo>
                  <a:lnTo>
                    <a:pt x="322893" y="118185"/>
                  </a:lnTo>
                  <a:lnTo>
                    <a:pt x="322979" y="103434"/>
                  </a:lnTo>
                  <a:lnTo>
                    <a:pt x="322228" y="88886"/>
                  </a:lnTo>
                  <a:lnTo>
                    <a:pt x="320905" y="74522"/>
                  </a:lnTo>
                  <a:lnTo>
                    <a:pt x="319344" y="58627"/>
                  </a:lnTo>
                  <a:lnTo>
                    <a:pt x="317406" y="36449"/>
                  </a:lnTo>
                  <a:lnTo>
                    <a:pt x="314802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63276" y="803174"/>
              <a:ext cx="269844" cy="218824"/>
            </a:xfrm>
            <a:custGeom>
              <a:avLst/>
              <a:gdLst/>
              <a:ahLst/>
              <a:cxnLst/>
              <a:rect l="0" t="0" r="0" b="0"/>
              <a:pathLst>
                <a:path w="269844" h="218824">
                  <a:moveTo>
                    <a:pt x="164558" y="144390"/>
                  </a:moveTo>
                  <a:lnTo>
                    <a:pt x="164558" y="132655"/>
                  </a:lnTo>
                  <a:lnTo>
                    <a:pt x="164558" y="121526"/>
                  </a:lnTo>
                  <a:lnTo>
                    <a:pt x="164548" y="109933"/>
                  </a:lnTo>
                  <a:lnTo>
                    <a:pt x="164202" y="97944"/>
                  </a:lnTo>
                  <a:lnTo>
                    <a:pt x="162906" y="85932"/>
                  </a:lnTo>
                  <a:lnTo>
                    <a:pt x="160395" y="74130"/>
                  </a:lnTo>
                  <a:lnTo>
                    <a:pt x="156572" y="62603"/>
                  </a:lnTo>
                  <a:lnTo>
                    <a:pt x="151330" y="51335"/>
                  </a:lnTo>
                  <a:lnTo>
                    <a:pt x="144765" y="40285"/>
                  </a:lnTo>
                  <a:lnTo>
                    <a:pt x="137103" y="29730"/>
                  </a:lnTo>
                  <a:lnTo>
                    <a:pt x="128597" y="20241"/>
                  </a:lnTo>
                  <a:lnTo>
                    <a:pt x="119469" y="12056"/>
                  </a:lnTo>
                  <a:lnTo>
                    <a:pt x="109731" y="5578"/>
                  </a:lnTo>
                  <a:lnTo>
                    <a:pt x="99211" y="1507"/>
                  </a:lnTo>
                  <a:lnTo>
                    <a:pt x="87882" y="0"/>
                  </a:lnTo>
                  <a:lnTo>
                    <a:pt x="76172" y="921"/>
                  </a:lnTo>
                  <a:lnTo>
                    <a:pt x="64844" y="4115"/>
                  </a:lnTo>
                  <a:lnTo>
                    <a:pt x="54306" y="9260"/>
                  </a:lnTo>
                  <a:lnTo>
                    <a:pt x="44773" y="15947"/>
                  </a:lnTo>
                  <a:lnTo>
                    <a:pt x="36442" y="23789"/>
                  </a:lnTo>
                  <a:lnTo>
                    <a:pt x="29285" y="32469"/>
                  </a:lnTo>
                  <a:lnTo>
                    <a:pt x="23123" y="41904"/>
                  </a:lnTo>
                  <a:lnTo>
                    <a:pt x="17734" y="52222"/>
                  </a:lnTo>
                  <a:lnTo>
                    <a:pt x="12920" y="63428"/>
                  </a:lnTo>
                  <a:lnTo>
                    <a:pt x="8685" y="75564"/>
                  </a:lnTo>
                  <a:lnTo>
                    <a:pt x="5212" y="88776"/>
                  </a:lnTo>
                  <a:lnTo>
                    <a:pt x="2544" y="103029"/>
                  </a:lnTo>
                  <a:lnTo>
                    <a:pt x="754" y="117838"/>
                  </a:lnTo>
                  <a:lnTo>
                    <a:pt x="0" y="132392"/>
                  </a:lnTo>
                  <a:lnTo>
                    <a:pt x="278" y="146247"/>
                  </a:lnTo>
                  <a:lnTo>
                    <a:pt x="1601" y="159158"/>
                  </a:lnTo>
                  <a:lnTo>
                    <a:pt x="4084" y="170910"/>
                  </a:lnTo>
                  <a:lnTo>
                    <a:pt x="7685" y="181513"/>
                  </a:lnTo>
                  <a:lnTo>
                    <a:pt x="12389" y="190972"/>
                  </a:lnTo>
                  <a:lnTo>
                    <a:pt x="18298" y="199196"/>
                  </a:lnTo>
                  <a:lnTo>
                    <a:pt x="25345" y="206242"/>
                  </a:lnTo>
                  <a:lnTo>
                    <a:pt x="33349" y="211977"/>
                  </a:lnTo>
                  <a:lnTo>
                    <a:pt x="42091" y="216008"/>
                  </a:lnTo>
                  <a:lnTo>
                    <a:pt x="51373" y="218270"/>
                  </a:lnTo>
                  <a:lnTo>
                    <a:pt x="60876" y="218823"/>
                  </a:lnTo>
                  <a:lnTo>
                    <a:pt x="70174" y="217682"/>
                  </a:lnTo>
                  <a:lnTo>
                    <a:pt x="79051" y="215022"/>
                  </a:lnTo>
                  <a:lnTo>
                    <a:pt x="87317" y="210966"/>
                  </a:lnTo>
                  <a:lnTo>
                    <a:pt x="94722" y="205503"/>
                  </a:lnTo>
                  <a:lnTo>
                    <a:pt x="101221" y="198757"/>
                  </a:lnTo>
                  <a:lnTo>
                    <a:pt x="106925" y="190957"/>
                  </a:lnTo>
                  <a:lnTo>
                    <a:pt x="112000" y="182352"/>
                  </a:lnTo>
                  <a:lnTo>
                    <a:pt x="116602" y="173157"/>
                  </a:lnTo>
                  <a:lnTo>
                    <a:pt x="120865" y="163544"/>
                  </a:lnTo>
                  <a:lnTo>
                    <a:pt x="124889" y="153638"/>
                  </a:lnTo>
                  <a:lnTo>
                    <a:pt x="128747" y="143530"/>
                  </a:lnTo>
                  <a:lnTo>
                    <a:pt x="132493" y="133285"/>
                  </a:lnTo>
                  <a:lnTo>
                    <a:pt x="136162" y="122948"/>
                  </a:lnTo>
                  <a:lnTo>
                    <a:pt x="139782" y="112618"/>
                  </a:lnTo>
                  <a:lnTo>
                    <a:pt x="143562" y="104803"/>
                  </a:lnTo>
                  <a:lnTo>
                    <a:pt x="147333" y="102646"/>
                  </a:lnTo>
                  <a:lnTo>
                    <a:pt x="150560" y="105180"/>
                  </a:lnTo>
                  <a:lnTo>
                    <a:pt x="153450" y="110761"/>
                  </a:lnTo>
                  <a:lnTo>
                    <a:pt x="156447" y="118047"/>
                  </a:lnTo>
                  <a:lnTo>
                    <a:pt x="160005" y="126000"/>
                  </a:lnTo>
                  <a:lnTo>
                    <a:pt x="164294" y="134052"/>
                  </a:lnTo>
                  <a:lnTo>
                    <a:pt x="169276" y="141969"/>
                  </a:lnTo>
                  <a:lnTo>
                    <a:pt x="174829" y="149692"/>
                  </a:lnTo>
                  <a:lnTo>
                    <a:pt x="180826" y="157223"/>
                  </a:lnTo>
                  <a:lnTo>
                    <a:pt x="187476" y="164270"/>
                  </a:lnTo>
                  <a:lnTo>
                    <a:pt x="195302" y="170255"/>
                  </a:lnTo>
                  <a:lnTo>
                    <a:pt x="204485" y="174948"/>
                  </a:lnTo>
                  <a:lnTo>
                    <a:pt x="214684" y="178447"/>
                  </a:lnTo>
                  <a:lnTo>
                    <a:pt x="226414" y="181341"/>
                  </a:lnTo>
                  <a:lnTo>
                    <a:pt x="242944" y="183881"/>
                  </a:lnTo>
                  <a:lnTo>
                    <a:pt x="269843" y="18650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88619" y="736994"/>
              <a:ext cx="202299" cy="273742"/>
            </a:xfrm>
            <a:custGeom>
              <a:avLst/>
              <a:gdLst/>
              <a:ahLst/>
              <a:cxnLst/>
              <a:rect l="0" t="0" r="0" b="0"/>
              <a:pathLst>
                <a:path w="202299" h="273742">
                  <a:moveTo>
                    <a:pt x="123484" y="0"/>
                  </a:moveTo>
                  <a:lnTo>
                    <a:pt x="114683" y="2934"/>
                  </a:lnTo>
                  <a:lnTo>
                    <a:pt x="106337" y="5716"/>
                  </a:lnTo>
                  <a:lnTo>
                    <a:pt x="97638" y="8620"/>
                  </a:lnTo>
                  <a:lnTo>
                    <a:pt x="88517" y="11834"/>
                  </a:lnTo>
                  <a:lnTo>
                    <a:pt x="79022" y="15647"/>
                  </a:lnTo>
                  <a:lnTo>
                    <a:pt x="69231" y="20164"/>
                  </a:lnTo>
                  <a:lnTo>
                    <a:pt x="59216" y="25328"/>
                  </a:lnTo>
                  <a:lnTo>
                    <a:pt x="49042" y="31016"/>
                  </a:lnTo>
                  <a:lnTo>
                    <a:pt x="38764" y="37105"/>
                  </a:lnTo>
                  <a:lnTo>
                    <a:pt x="28746" y="43651"/>
                  </a:lnTo>
                  <a:lnTo>
                    <a:pt x="19625" y="50876"/>
                  </a:lnTo>
                  <a:lnTo>
                    <a:pt x="11692" y="58848"/>
                  </a:lnTo>
                  <a:lnTo>
                    <a:pt x="5383" y="67490"/>
                  </a:lnTo>
                  <a:lnTo>
                    <a:pt x="1425" y="76669"/>
                  </a:lnTo>
                  <a:lnTo>
                    <a:pt x="0" y="86243"/>
                  </a:lnTo>
                  <a:lnTo>
                    <a:pt x="1147" y="95773"/>
                  </a:lnTo>
                  <a:lnTo>
                    <a:pt x="5022" y="104558"/>
                  </a:lnTo>
                  <a:lnTo>
                    <a:pt x="11444" y="112273"/>
                  </a:lnTo>
                  <a:lnTo>
                    <a:pt x="19973" y="118773"/>
                  </a:lnTo>
                  <a:lnTo>
                    <a:pt x="30121" y="123922"/>
                  </a:lnTo>
                  <a:lnTo>
                    <a:pt x="41455" y="127798"/>
                  </a:lnTo>
                  <a:lnTo>
                    <a:pt x="53467" y="130775"/>
                  </a:lnTo>
                  <a:lnTo>
                    <a:pt x="65595" y="133405"/>
                  </a:lnTo>
                  <a:lnTo>
                    <a:pt x="77526" y="136039"/>
                  </a:lnTo>
                  <a:lnTo>
                    <a:pt x="89164" y="138983"/>
                  </a:lnTo>
                  <a:lnTo>
                    <a:pt x="100519" y="142571"/>
                  </a:lnTo>
                  <a:lnTo>
                    <a:pt x="111641" y="146916"/>
                  </a:lnTo>
                  <a:lnTo>
                    <a:pt x="122586" y="151954"/>
                  </a:lnTo>
                  <a:lnTo>
                    <a:pt x="133404" y="157552"/>
                  </a:lnTo>
                  <a:lnTo>
                    <a:pt x="144131" y="163575"/>
                  </a:lnTo>
                  <a:lnTo>
                    <a:pt x="154794" y="169905"/>
                  </a:lnTo>
                  <a:lnTo>
                    <a:pt x="165413" y="176453"/>
                  </a:lnTo>
                  <a:lnTo>
                    <a:pt x="175985" y="183156"/>
                  </a:lnTo>
                  <a:lnTo>
                    <a:pt x="185863" y="190132"/>
                  </a:lnTo>
                  <a:lnTo>
                    <a:pt x="193826" y="197653"/>
                  </a:lnTo>
                  <a:lnTo>
                    <a:pt x="199351" y="205823"/>
                  </a:lnTo>
                  <a:lnTo>
                    <a:pt x="202244" y="214429"/>
                  </a:lnTo>
                  <a:lnTo>
                    <a:pt x="202298" y="223053"/>
                  </a:lnTo>
                  <a:lnTo>
                    <a:pt x="199691" y="231441"/>
                  </a:lnTo>
                  <a:lnTo>
                    <a:pt x="194553" y="239360"/>
                  </a:lnTo>
                  <a:lnTo>
                    <a:pt x="186776" y="246526"/>
                  </a:lnTo>
                  <a:lnTo>
                    <a:pt x="176555" y="252856"/>
                  </a:lnTo>
                  <a:lnTo>
                    <a:pt x="164478" y="258276"/>
                  </a:lnTo>
                  <a:lnTo>
                    <a:pt x="151318" y="262626"/>
                  </a:lnTo>
                  <a:lnTo>
                    <a:pt x="137637" y="265924"/>
                  </a:lnTo>
                  <a:lnTo>
                    <a:pt x="124338" y="268332"/>
                  </a:lnTo>
                  <a:lnTo>
                    <a:pt x="111450" y="270301"/>
                  </a:lnTo>
                  <a:lnTo>
                    <a:pt x="97847" y="272005"/>
                  </a:lnTo>
                  <a:lnTo>
                    <a:pt x="81370" y="2737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801426" y="1801507"/>
            <a:ext cx="3936606" cy="746390"/>
            <a:chOff x="1801426" y="1801507"/>
            <a:chExt cx="3936606" cy="746390"/>
          </a:xfrm>
        </p:grpSpPr>
        <p:sp>
          <p:nvSpPr>
            <p:cNvPr id="33" name="Freeform 32"/>
            <p:cNvSpPr/>
            <p:nvPr/>
          </p:nvSpPr>
          <p:spPr>
            <a:xfrm>
              <a:off x="1801426" y="1801507"/>
              <a:ext cx="262160" cy="693747"/>
            </a:xfrm>
            <a:custGeom>
              <a:avLst/>
              <a:gdLst/>
              <a:ahLst/>
              <a:cxnLst/>
              <a:rect l="0" t="0" r="0" b="0"/>
              <a:pathLst>
                <a:path w="262160" h="693747">
                  <a:moveTo>
                    <a:pt x="9475" y="693746"/>
                  </a:moveTo>
                  <a:lnTo>
                    <a:pt x="6608" y="684878"/>
                  </a:lnTo>
                  <a:lnTo>
                    <a:pt x="4466" y="675891"/>
                  </a:lnTo>
                  <a:lnTo>
                    <a:pt x="2863" y="665891"/>
                  </a:lnTo>
                  <a:lnTo>
                    <a:pt x="1683" y="654738"/>
                  </a:lnTo>
                  <a:lnTo>
                    <a:pt x="834" y="642278"/>
                  </a:lnTo>
                  <a:lnTo>
                    <a:pt x="241" y="628566"/>
                  </a:lnTo>
                  <a:lnTo>
                    <a:pt x="0" y="613803"/>
                  </a:lnTo>
                  <a:lnTo>
                    <a:pt x="364" y="598226"/>
                  </a:lnTo>
                  <a:lnTo>
                    <a:pt x="1419" y="582039"/>
                  </a:lnTo>
                  <a:lnTo>
                    <a:pt x="2941" y="565087"/>
                  </a:lnTo>
                  <a:lnTo>
                    <a:pt x="4501" y="546883"/>
                  </a:lnTo>
                  <a:lnTo>
                    <a:pt x="5849" y="527282"/>
                  </a:lnTo>
                  <a:lnTo>
                    <a:pt x="7075" y="507067"/>
                  </a:lnTo>
                  <a:lnTo>
                    <a:pt x="8505" y="487717"/>
                  </a:lnTo>
                  <a:lnTo>
                    <a:pt x="10313" y="469984"/>
                  </a:lnTo>
                  <a:lnTo>
                    <a:pt x="12359" y="453299"/>
                  </a:lnTo>
                  <a:lnTo>
                    <a:pt x="14279" y="436195"/>
                  </a:lnTo>
                  <a:lnTo>
                    <a:pt x="15872" y="417843"/>
                  </a:lnTo>
                  <a:lnTo>
                    <a:pt x="17264" y="398565"/>
                  </a:lnTo>
                  <a:lnTo>
                    <a:pt x="18806" y="379444"/>
                  </a:lnTo>
                  <a:lnTo>
                    <a:pt x="20690" y="361130"/>
                  </a:lnTo>
                  <a:lnTo>
                    <a:pt x="22786" y="343781"/>
                  </a:lnTo>
                  <a:lnTo>
                    <a:pt x="24739" y="327303"/>
                  </a:lnTo>
                  <a:lnTo>
                    <a:pt x="26351" y="311514"/>
                  </a:lnTo>
                  <a:lnTo>
                    <a:pt x="27585" y="295912"/>
                  </a:lnTo>
                  <a:lnTo>
                    <a:pt x="28488" y="279737"/>
                  </a:lnTo>
                  <a:lnTo>
                    <a:pt x="29131" y="262627"/>
                  </a:lnTo>
                  <a:lnTo>
                    <a:pt x="29578" y="244894"/>
                  </a:lnTo>
                  <a:lnTo>
                    <a:pt x="29887" y="227297"/>
                  </a:lnTo>
                  <a:lnTo>
                    <a:pt x="30102" y="210281"/>
                  </a:lnTo>
                  <a:lnTo>
                    <a:pt x="30417" y="194111"/>
                  </a:lnTo>
                  <a:lnTo>
                    <a:pt x="31162" y="179026"/>
                  </a:lnTo>
                  <a:lnTo>
                    <a:pt x="32476" y="165023"/>
                  </a:lnTo>
                  <a:lnTo>
                    <a:pt x="34172" y="151619"/>
                  </a:lnTo>
                  <a:lnTo>
                    <a:pt x="35849" y="137998"/>
                  </a:lnTo>
                  <a:lnTo>
                    <a:pt x="37271" y="123712"/>
                  </a:lnTo>
                  <a:lnTo>
                    <a:pt x="38377" y="108671"/>
                  </a:lnTo>
                  <a:lnTo>
                    <a:pt x="39194" y="92962"/>
                  </a:lnTo>
                  <a:lnTo>
                    <a:pt x="39782" y="76733"/>
                  </a:lnTo>
                  <a:lnTo>
                    <a:pt x="40364" y="60444"/>
                  </a:lnTo>
                  <a:lnTo>
                    <a:pt x="41294" y="44823"/>
                  </a:lnTo>
                  <a:lnTo>
                    <a:pt x="42749" y="30234"/>
                  </a:lnTo>
                  <a:lnTo>
                    <a:pt x="45051" y="17493"/>
                  </a:lnTo>
                  <a:lnTo>
                    <a:pt x="48733" y="7977"/>
                  </a:lnTo>
                  <a:lnTo>
                    <a:pt x="53946" y="2149"/>
                  </a:lnTo>
                  <a:lnTo>
                    <a:pt x="60209" y="0"/>
                  </a:lnTo>
                  <a:lnTo>
                    <a:pt x="66637" y="1500"/>
                  </a:lnTo>
                  <a:lnTo>
                    <a:pt x="72695" y="6252"/>
                  </a:lnTo>
                  <a:lnTo>
                    <a:pt x="78215" y="13793"/>
                  </a:lnTo>
                  <a:lnTo>
                    <a:pt x="83223" y="23795"/>
                  </a:lnTo>
                  <a:lnTo>
                    <a:pt x="87810" y="35837"/>
                  </a:lnTo>
                  <a:lnTo>
                    <a:pt x="92077" y="49136"/>
                  </a:lnTo>
                  <a:lnTo>
                    <a:pt x="96110" y="62666"/>
                  </a:lnTo>
                  <a:lnTo>
                    <a:pt x="99978" y="75839"/>
                  </a:lnTo>
                  <a:lnTo>
                    <a:pt x="103731" y="88630"/>
                  </a:lnTo>
                  <a:lnTo>
                    <a:pt x="107405" y="101367"/>
                  </a:lnTo>
                  <a:lnTo>
                    <a:pt x="111026" y="114271"/>
                  </a:lnTo>
                  <a:lnTo>
                    <a:pt x="114609" y="127415"/>
                  </a:lnTo>
                  <a:lnTo>
                    <a:pt x="118169" y="140786"/>
                  </a:lnTo>
                  <a:lnTo>
                    <a:pt x="121712" y="154345"/>
                  </a:lnTo>
                  <a:lnTo>
                    <a:pt x="125244" y="168046"/>
                  </a:lnTo>
                  <a:lnTo>
                    <a:pt x="128768" y="181851"/>
                  </a:lnTo>
                  <a:lnTo>
                    <a:pt x="132292" y="195729"/>
                  </a:lnTo>
                  <a:lnTo>
                    <a:pt x="135981" y="209659"/>
                  </a:lnTo>
                  <a:lnTo>
                    <a:pt x="140143" y="223623"/>
                  </a:lnTo>
                  <a:lnTo>
                    <a:pt x="144905" y="237612"/>
                  </a:lnTo>
                  <a:lnTo>
                    <a:pt x="150069" y="251617"/>
                  </a:lnTo>
                  <a:lnTo>
                    <a:pt x="155228" y="265633"/>
                  </a:lnTo>
                  <a:lnTo>
                    <a:pt x="160141" y="279655"/>
                  </a:lnTo>
                  <a:lnTo>
                    <a:pt x="164744" y="293683"/>
                  </a:lnTo>
                  <a:lnTo>
                    <a:pt x="169062" y="307715"/>
                  </a:lnTo>
                  <a:lnTo>
                    <a:pt x="173149" y="321748"/>
                  </a:lnTo>
                  <a:lnTo>
                    <a:pt x="177064" y="335783"/>
                  </a:lnTo>
                  <a:lnTo>
                    <a:pt x="180853" y="349820"/>
                  </a:lnTo>
                  <a:lnTo>
                    <a:pt x="184554" y="363856"/>
                  </a:lnTo>
                  <a:lnTo>
                    <a:pt x="188193" y="377893"/>
                  </a:lnTo>
                  <a:lnTo>
                    <a:pt x="191790" y="391931"/>
                  </a:lnTo>
                  <a:lnTo>
                    <a:pt x="195359" y="405968"/>
                  </a:lnTo>
                  <a:lnTo>
                    <a:pt x="198908" y="420006"/>
                  </a:lnTo>
                  <a:lnTo>
                    <a:pt x="202444" y="434044"/>
                  </a:lnTo>
                  <a:lnTo>
                    <a:pt x="205972" y="448077"/>
                  </a:lnTo>
                  <a:lnTo>
                    <a:pt x="209493" y="461942"/>
                  </a:lnTo>
                  <a:lnTo>
                    <a:pt x="213010" y="475332"/>
                  </a:lnTo>
                  <a:lnTo>
                    <a:pt x="216525" y="488117"/>
                  </a:lnTo>
                  <a:lnTo>
                    <a:pt x="220038" y="500329"/>
                  </a:lnTo>
                  <a:lnTo>
                    <a:pt x="223550" y="512070"/>
                  </a:lnTo>
                  <a:lnTo>
                    <a:pt x="227061" y="523462"/>
                  </a:lnTo>
                  <a:lnTo>
                    <a:pt x="230572" y="534927"/>
                  </a:lnTo>
                  <a:lnTo>
                    <a:pt x="234082" y="547157"/>
                  </a:lnTo>
                  <a:lnTo>
                    <a:pt x="237592" y="560458"/>
                  </a:lnTo>
                  <a:lnTo>
                    <a:pt x="241102" y="574478"/>
                  </a:lnTo>
                  <a:lnTo>
                    <a:pt x="244611" y="588429"/>
                  </a:lnTo>
                  <a:lnTo>
                    <a:pt x="248116" y="601834"/>
                  </a:lnTo>
                  <a:lnTo>
                    <a:pt x="251465" y="614127"/>
                  </a:lnTo>
                  <a:lnTo>
                    <a:pt x="254690" y="625702"/>
                  </a:lnTo>
                  <a:lnTo>
                    <a:pt x="258075" y="637568"/>
                  </a:lnTo>
                  <a:lnTo>
                    <a:pt x="262159" y="65163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74072" y="230574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4607" y="7661"/>
                  </a:lnTo>
                  <a:lnTo>
                    <a:pt x="103478" y="5519"/>
                  </a:lnTo>
                  <a:lnTo>
                    <a:pt x="91880" y="3916"/>
                  </a:lnTo>
                  <a:lnTo>
                    <a:pt x="79719" y="2736"/>
                  </a:lnTo>
                  <a:lnTo>
                    <a:pt x="67059" y="1887"/>
                  </a:lnTo>
                  <a:lnTo>
                    <a:pt x="54021" y="1290"/>
                  </a:lnTo>
                  <a:lnTo>
                    <a:pt x="41313" y="875"/>
                  </a:lnTo>
                  <a:lnTo>
                    <a:pt x="28962" y="545"/>
                  </a:lnTo>
                  <a:lnTo>
                    <a:pt x="15884" y="27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74155" y="1926715"/>
              <a:ext cx="31587" cy="505368"/>
            </a:xfrm>
            <a:custGeom>
              <a:avLst/>
              <a:gdLst/>
              <a:ahLst/>
              <a:cxnLst/>
              <a:rect l="0" t="0" r="0" b="0"/>
              <a:pathLst>
                <a:path w="31587" h="505368">
                  <a:moveTo>
                    <a:pt x="31586" y="0"/>
                  </a:moveTo>
                  <a:lnTo>
                    <a:pt x="28652" y="11668"/>
                  </a:lnTo>
                  <a:lnTo>
                    <a:pt x="25870" y="22156"/>
                  </a:lnTo>
                  <a:lnTo>
                    <a:pt x="22974" y="32472"/>
                  </a:lnTo>
                  <a:lnTo>
                    <a:pt x="20107" y="43292"/>
                  </a:lnTo>
                  <a:lnTo>
                    <a:pt x="17590" y="55580"/>
                  </a:lnTo>
                  <a:lnTo>
                    <a:pt x="15580" y="69720"/>
                  </a:lnTo>
                  <a:lnTo>
                    <a:pt x="14067" y="85280"/>
                  </a:lnTo>
                  <a:lnTo>
                    <a:pt x="12972" y="101331"/>
                  </a:lnTo>
                  <a:lnTo>
                    <a:pt x="12200" y="117286"/>
                  </a:lnTo>
                  <a:lnTo>
                    <a:pt x="11663" y="133403"/>
                  </a:lnTo>
                  <a:lnTo>
                    <a:pt x="11295" y="150574"/>
                  </a:lnTo>
                  <a:lnTo>
                    <a:pt x="11045" y="169224"/>
                  </a:lnTo>
                  <a:lnTo>
                    <a:pt x="10875" y="188833"/>
                  </a:lnTo>
                  <a:lnTo>
                    <a:pt x="10761" y="208243"/>
                  </a:lnTo>
                  <a:lnTo>
                    <a:pt x="10680" y="226796"/>
                  </a:lnTo>
                  <a:lnTo>
                    <a:pt x="10455" y="244831"/>
                  </a:lnTo>
                  <a:lnTo>
                    <a:pt x="9772" y="263373"/>
                  </a:lnTo>
                  <a:lnTo>
                    <a:pt x="8501" y="282991"/>
                  </a:lnTo>
                  <a:lnTo>
                    <a:pt x="6832" y="303609"/>
                  </a:lnTo>
                  <a:lnTo>
                    <a:pt x="5174" y="324768"/>
                  </a:lnTo>
                  <a:lnTo>
                    <a:pt x="3764" y="346113"/>
                  </a:lnTo>
                  <a:lnTo>
                    <a:pt x="2667" y="367143"/>
                  </a:lnTo>
                  <a:lnTo>
                    <a:pt x="1856" y="387176"/>
                  </a:lnTo>
                  <a:lnTo>
                    <a:pt x="1276" y="405934"/>
                  </a:lnTo>
                  <a:lnTo>
                    <a:pt x="869" y="423467"/>
                  </a:lnTo>
                  <a:lnTo>
                    <a:pt x="543" y="441997"/>
                  </a:lnTo>
                  <a:lnTo>
                    <a:pt x="270" y="466502"/>
                  </a:lnTo>
                  <a:lnTo>
                    <a:pt x="0" y="50536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05699" y="2105699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62006" y="5800"/>
                  </a:lnTo>
                  <a:lnTo>
                    <a:pt x="250877" y="10725"/>
                  </a:lnTo>
                  <a:lnTo>
                    <a:pt x="239274" y="15227"/>
                  </a:lnTo>
                  <a:lnTo>
                    <a:pt x="226940" y="19448"/>
                  </a:lnTo>
                  <a:lnTo>
                    <a:pt x="213632" y="23462"/>
                  </a:lnTo>
                  <a:lnTo>
                    <a:pt x="199323" y="27323"/>
                  </a:lnTo>
                  <a:lnTo>
                    <a:pt x="184145" y="31076"/>
                  </a:lnTo>
                  <a:lnTo>
                    <a:pt x="168283" y="34751"/>
                  </a:lnTo>
                  <a:lnTo>
                    <a:pt x="151921" y="38374"/>
                  </a:lnTo>
                  <a:lnTo>
                    <a:pt x="135530" y="41959"/>
                  </a:lnTo>
                  <a:lnTo>
                    <a:pt x="119832" y="45520"/>
                  </a:lnTo>
                  <a:lnTo>
                    <a:pt x="105161" y="49064"/>
                  </a:lnTo>
                  <a:lnTo>
                    <a:pt x="91345" y="52596"/>
                  </a:lnTo>
                  <a:lnTo>
                    <a:pt x="77912" y="56121"/>
                  </a:lnTo>
                  <a:lnTo>
                    <a:pt x="64551" y="59641"/>
                  </a:lnTo>
                  <a:lnTo>
                    <a:pt x="51534" y="63198"/>
                  </a:lnTo>
                  <a:lnTo>
                    <a:pt x="38250" y="67330"/>
                  </a:lnTo>
                  <a:lnTo>
                    <a:pt x="22410" y="73517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74197" y="1884601"/>
              <a:ext cx="21057" cy="568539"/>
            </a:xfrm>
            <a:custGeom>
              <a:avLst/>
              <a:gdLst/>
              <a:ahLst/>
              <a:cxnLst/>
              <a:rect l="0" t="0" r="0" b="0"/>
              <a:pathLst>
                <a:path w="21057" h="568539">
                  <a:moveTo>
                    <a:pt x="21056" y="0"/>
                  </a:moveTo>
                  <a:lnTo>
                    <a:pt x="20989" y="14735"/>
                  </a:lnTo>
                  <a:lnTo>
                    <a:pt x="20349" y="29287"/>
                  </a:lnTo>
                  <a:lnTo>
                    <a:pt x="19057" y="45072"/>
                  </a:lnTo>
                  <a:lnTo>
                    <a:pt x="17370" y="61788"/>
                  </a:lnTo>
                  <a:lnTo>
                    <a:pt x="15702" y="78632"/>
                  </a:lnTo>
                  <a:lnTo>
                    <a:pt x="14293" y="95113"/>
                  </a:lnTo>
                  <a:lnTo>
                    <a:pt x="13368" y="111075"/>
                  </a:lnTo>
                  <a:lnTo>
                    <a:pt x="13206" y="126546"/>
                  </a:lnTo>
                  <a:lnTo>
                    <a:pt x="13875" y="141613"/>
                  </a:lnTo>
                  <a:lnTo>
                    <a:pt x="15122" y="156374"/>
                  </a:lnTo>
                  <a:lnTo>
                    <a:pt x="16491" y="170912"/>
                  </a:lnTo>
                  <a:lnTo>
                    <a:pt x="17702" y="185292"/>
                  </a:lnTo>
                  <a:lnTo>
                    <a:pt x="18665" y="199563"/>
                  </a:lnTo>
                  <a:lnTo>
                    <a:pt x="19385" y="213759"/>
                  </a:lnTo>
                  <a:lnTo>
                    <a:pt x="19905" y="227916"/>
                  </a:lnTo>
                  <a:lnTo>
                    <a:pt x="20270" y="242544"/>
                  </a:lnTo>
                  <a:lnTo>
                    <a:pt x="20523" y="258574"/>
                  </a:lnTo>
                  <a:lnTo>
                    <a:pt x="20696" y="276390"/>
                  </a:lnTo>
                  <a:lnTo>
                    <a:pt x="20814" y="295407"/>
                  </a:lnTo>
                  <a:lnTo>
                    <a:pt x="20894" y="314404"/>
                  </a:lnTo>
                  <a:lnTo>
                    <a:pt x="20948" y="332669"/>
                  </a:lnTo>
                  <a:lnTo>
                    <a:pt x="20984" y="350338"/>
                  </a:lnTo>
                  <a:lnTo>
                    <a:pt x="21008" y="368101"/>
                  </a:lnTo>
                  <a:lnTo>
                    <a:pt x="21019" y="386377"/>
                  </a:lnTo>
                  <a:lnTo>
                    <a:pt x="20857" y="405110"/>
                  </a:lnTo>
                  <a:lnTo>
                    <a:pt x="20216" y="423933"/>
                  </a:lnTo>
                  <a:lnTo>
                    <a:pt x="18972" y="442599"/>
                  </a:lnTo>
                  <a:lnTo>
                    <a:pt x="17323" y="460865"/>
                  </a:lnTo>
                  <a:lnTo>
                    <a:pt x="15677" y="478431"/>
                  </a:lnTo>
                  <a:lnTo>
                    <a:pt x="14271" y="495191"/>
                  </a:lnTo>
                  <a:lnTo>
                    <a:pt x="12975" y="510814"/>
                  </a:lnTo>
                  <a:lnTo>
                    <a:pt x="11146" y="526284"/>
                  </a:lnTo>
                  <a:lnTo>
                    <a:pt x="7510" y="544079"/>
                  </a:lnTo>
                  <a:lnTo>
                    <a:pt x="0" y="5685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05046" y="2211548"/>
              <a:ext cx="216592" cy="209269"/>
            </a:xfrm>
            <a:custGeom>
              <a:avLst/>
              <a:gdLst/>
              <a:ahLst/>
              <a:cxnLst/>
              <a:rect l="0" t="0" r="0" b="0"/>
              <a:pathLst>
                <a:path w="216592" h="209269">
                  <a:moveTo>
                    <a:pt x="111306" y="104721"/>
                  </a:moveTo>
                  <a:lnTo>
                    <a:pt x="116972" y="92986"/>
                  </a:lnTo>
                  <a:lnTo>
                    <a:pt x="120616" y="81857"/>
                  </a:lnTo>
                  <a:lnTo>
                    <a:pt x="122521" y="70263"/>
                  </a:lnTo>
                  <a:lnTo>
                    <a:pt x="122850" y="58275"/>
                  </a:lnTo>
                  <a:lnTo>
                    <a:pt x="121582" y="46263"/>
                  </a:lnTo>
                  <a:lnTo>
                    <a:pt x="118844" y="34474"/>
                  </a:lnTo>
                  <a:lnTo>
                    <a:pt x="114405" y="23466"/>
                  </a:lnTo>
                  <a:lnTo>
                    <a:pt x="107624" y="14143"/>
                  </a:lnTo>
                  <a:lnTo>
                    <a:pt x="98374" y="6857"/>
                  </a:lnTo>
                  <a:lnTo>
                    <a:pt x="87435" y="1951"/>
                  </a:lnTo>
                  <a:lnTo>
                    <a:pt x="76178" y="0"/>
                  </a:lnTo>
                  <a:lnTo>
                    <a:pt x="65429" y="1023"/>
                  </a:lnTo>
                  <a:lnTo>
                    <a:pt x="55454" y="4607"/>
                  </a:lnTo>
                  <a:lnTo>
                    <a:pt x="46227" y="10201"/>
                  </a:lnTo>
                  <a:lnTo>
                    <a:pt x="37624" y="17288"/>
                  </a:lnTo>
                  <a:lnTo>
                    <a:pt x="29660" y="25448"/>
                  </a:lnTo>
                  <a:lnTo>
                    <a:pt x="22515" y="34361"/>
                  </a:lnTo>
                  <a:lnTo>
                    <a:pt x="16224" y="43798"/>
                  </a:lnTo>
                  <a:lnTo>
                    <a:pt x="10843" y="53760"/>
                  </a:lnTo>
                  <a:lnTo>
                    <a:pt x="6526" y="64440"/>
                  </a:lnTo>
                  <a:lnTo>
                    <a:pt x="3257" y="75892"/>
                  </a:lnTo>
                  <a:lnTo>
                    <a:pt x="1044" y="88196"/>
                  </a:lnTo>
                  <a:lnTo>
                    <a:pt x="0" y="101520"/>
                  </a:lnTo>
                  <a:lnTo>
                    <a:pt x="75" y="115848"/>
                  </a:lnTo>
                  <a:lnTo>
                    <a:pt x="1091" y="130708"/>
                  </a:lnTo>
                  <a:lnTo>
                    <a:pt x="2834" y="145297"/>
                  </a:lnTo>
                  <a:lnTo>
                    <a:pt x="5125" y="159170"/>
                  </a:lnTo>
                  <a:lnTo>
                    <a:pt x="8136" y="171924"/>
                  </a:lnTo>
                  <a:lnTo>
                    <a:pt x="12367" y="183038"/>
                  </a:lnTo>
                  <a:lnTo>
                    <a:pt x="17994" y="192389"/>
                  </a:lnTo>
                  <a:lnTo>
                    <a:pt x="24892" y="199855"/>
                  </a:lnTo>
                  <a:lnTo>
                    <a:pt x="32818" y="205136"/>
                  </a:lnTo>
                  <a:lnTo>
                    <a:pt x="41517" y="208276"/>
                  </a:lnTo>
                  <a:lnTo>
                    <a:pt x="50611" y="209268"/>
                  </a:lnTo>
                  <a:lnTo>
                    <a:pt x="59628" y="207899"/>
                  </a:lnTo>
                  <a:lnTo>
                    <a:pt x="68317" y="204275"/>
                  </a:lnTo>
                  <a:lnTo>
                    <a:pt x="76624" y="198760"/>
                  </a:lnTo>
                  <a:lnTo>
                    <a:pt x="84589" y="191779"/>
                  </a:lnTo>
                  <a:lnTo>
                    <a:pt x="92278" y="183718"/>
                  </a:lnTo>
                  <a:lnTo>
                    <a:pt x="99595" y="174884"/>
                  </a:lnTo>
                  <a:lnTo>
                    <a:pt x="106291" y="165510"/>
                  </a:lnTo>
                  <a:lnTo>
                    <a:pt x="112278" y="155764"/>
                  </a:lnTo>
                  <a:lnTo>
                    <a:pt x="117621" y="145763"/>
                  </a:lnTo>
                  <a:lnTo>
                    <a:pt x="122446" y="135589"/>
                  </a:lnTo>
                  <a:lnTo>
                    <a:pt x="126891" y="125330"/>
                  </a:lnTo>
                  <a:lnTo>
                    <a:pt x="131573" y="116205"/>
                  </a:lnTo>
                  <a:lnTo>
                    <a:pt x="137324" y="111401"/>
                  </a:lnTo>
                  <a:lnTo>
                    <a:pt x="143765" y="112204"/>
                  </a:lnTo>
                  <a:lnTo>
                    <a:pt x="150106" y="116581"/>
                  </a:lnTo>
                  <a:lnTo>
                    <a:pt x="156509" y="122767"/>
                  </a:lnTo>
                  <a:lnTo>
                    <a:pt x="163439" y="129362"/>
                  </a:lnTo>
                  <a:lnTo>
                    <a:pt x="171095" y="135629"/>
                  </a:lnTo>
                  <a:lnTo>
                    <a:pt x="179191" y="141188"/>
                  </a:lnTo>
                  <a:lnTo>
                    <a:pt x="187980" y="146306"/>
                  </a:lnTo>
                  <a:lnTo>
                    <a:pt x="199353" y="151423"/>
                  </a:lnTo>
                  <a:lnTo>
                    <a:pt x="216591" y="15736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55072" y="2195422"/>
              <a:ext cx="187664" cy="173490"/>
            </a:xfrm>
            <a:custGeom>
              <a:avLst/>
              <a:gdLst/>
              <a:ahLst/>
              <a:cxnLst/>
              <a:rect l="0" t="0" r="0" b="0"/>
              <a:pathLst>
                <a:path w="187664" h="173490">
                  <a:moveTo>
                    <a:pt x="8679" y="78733"/>
                  </a:moveTo>
                  <a:lnTo>
                    <a:pt x="11546" y="90535"/>
                  </a:lnTo>
                  <a:lnTo>
                    <a:pt x="13688" y="102304"/>
                  </a:lnTo>
                  <a:lnTo>
                    <a:pt x="15282" y="115163"/>
                  </a:lnTo>
                  <a:lnTo>
                    <a:pt x="16098" y="127790"/>
                  </a:lnTo>
                  <a:lnTo>
                    <a:pt x="14990" y="137158"/>
                  </a:lnTo>
                  <a:lnTo>
                    <a:pt x="11849" y="141420"/>
                  </a:lnTo>
                  <a:lnTo>
                    <a:pt x="8436" y="140698"/>
                  </a:lnTo>
                  <a:lnTo>
                    <a:pt x="5555" y="136010"/>
                  </a:lnTo>
                  <a:lnTo>
                    <a:pt x="3352" y="128420"/>
                  </a:lnTo>
                  <a:lnTo>
                    <a:pt x="1747" y="118781"/>
                  </a:lnTo>
                  <a:lnTo>
                    <a:pt x="616" y="107729"/>
                  </a:lnTo>
                  <a:lnTo>
                    <a:pt x="0" y="95876"/>
                  </a:lnTo>
                  <a:lnTo>
                    <a:pt x="106" y="83839"/>
                  </a:lnTo>
                  <a:lnTo>
                    <a:pt x="995" y="71966"/>
                  </a:lnTo>
                  <a:lnTo>
                    <a:pt x="2743" y="60534"/>
                  </a:lnTo>
                  <a:lnTo>
                    <a:pt x="5519" y="49847"/>
                  </a:lnTo>
                  <a:lnTo>
                    <a:pt x="9320" y="39995"/>
                  </a:lnTo>
                  <a:lnTo>
                    <a:pt x="14161" y="31055"/>
                  </a:lnTo>
                  <a:lnTo>
                    <a:pt x="20159" y="23188"/>
                  </a:lnTo>
                  <a:lnTo>
                    <a:pt x="27273" y="16379"/>
                  </a:lnTo>
                  <a:lnTo>
                    <a:pt x="35491" y="10635"/>
                  </a:lnTo>
                  <a:lnTo>
                    <a:pt x="44908" y="6066"/>
                  </a:lnTo>
                  <a:lnTo>
                    <a:pt x="55458" y="2630"/>
                  </a:lnTo>
                  <a:lnTo>
                    <a:pt x="66626" y="474"/>
                  </a:lnTo>
                  <a:lnTo>
                    <a:pt x="77581" y="0"/>
                  </a:lnTo>
                  <a:lnTo>
                    <a:pt x="87871" y="1279"/>
                  </a:lnTo>
                  <a:lnTo>
                    <a:pt x="97405" y="4257"/>
                  </a:lnTo>
                  <a:lnTo>
                    <a:pt x="106269" y="8922"/>
                  </a:lnTo>
                  <a:lnTo>
                    <a:pt x="114602" y="15101"/>
                  </a:lnTo>
                  <a:lnTo>
                    <a:pt x="122538" y="22673"/>
                  </a:lnTo>
                  <a:lnTo>
                    <a:pt x="130189" y="31650"/>
                  </a:lnTo>
                  <a:lnTo>
                    <a:pt x="137634" y="41904"/>
                  </a:lnTo>
                  <a:lnTo>
                    <a:pt x="144773" y="53042"/>
                  </a:lnTo>
                  <a:lnTo>
                    <a:pt x="151341" y="64510"/>
                  </a:lnTo>
                  <a:lnTo>
                    <a:pt x="157240" y="75961"/>
                  </a:lnTo>
                  <a:lnTo>
                    <a:pt x="162522" y="87260"/>
                  </a:lnTo>
                  <a:lnTo>
                    <a:pt x="167304" y="98379"/>
                  </a:lnTo>
                  <a:lnTo>
                    <a:pt x="171703" y="109336"/>
                  </a:lnTo>
                  <a:lnTo>
                    <a:pt x="175670" y="120094"/>
                  </a:lnTo>
                  <a:lnTo>
                    <a:pt x="179386" y="131820"/>
                  </a:lnTo>
                  <a:lnTo>
                    <a:pt x="183179" y="147781"/>
                  </a:lnTo>
                  <a:lnTo>
                    <a:pt x="187663" y="17348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48020" y="1926715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8652" y="11668"/>
                  </a:lnTo>
                  <a:lnTo>
                    <a:pt x="25870" y="22156"/>
                  </a:lnTo>
                  <a:lnTo>
                    <a:pt x="22975" y="32476"/>
                  </a:lnTo>
                  <a:lnTo>
                    <a:pt x="20107" y="43469"/>
                  </a:lnTo>
                  <a:lnTo>
                    <a:pt x="17591" y="56406"/>
                  </a:lnTo>
                  <a:lnTo>
                    <a:pt x="15576" y="71808"/>
                  </a:lnTo>
                  <a:lnTo>
                    <a:pt x="13890" y="89539"/>
                  </a:lnTo>
                  <a:lnTo>
                    <a:pt x="12147" y="109183"/>
                  </a:lnTo>
                  <a:lnTo>
                    <a:pt x="10125" y="130273"/>
                  </a:lnTo>
                  <a:lnTo>
                    <a:pt x="7936" y="151923"/>
                  </a:lnTo>
                  <a:lnTo>
                    <a:pt x="5920" y="172902"/>
                  </a:lnTo>
                  <a:lnTo>
                    <a:pt x="4267" y="192592"/>
                  </a:lnTo>
                  <a:lnTo>
                    <a:pt x="3004" y="210926"/>
                  </a:lnTo>
                  <a:lnTo>
                    <a:pt x="2082" y="228095"/>
                  </a:lnTo>
                  <a:lnTo>
                    <a:pt x="1427" y="244356"/>
                  </a:lnTo>
                  <a:lnTo>
                    <a:pt x="971" y="260111"/>
                  </a:lnTo>
                  <a:lnTo>
                    <a:pt x="657" y="275859"/>
                  </a:lnTo>
                  <a:lnTo>
                    <a:pt x="443" y="291874"/>
                  </a:lnTo>
                  <a:lnTo>
                    <a:pt x="297" y="308228"/>
                  </a:lnTo>
                  <a:lnTo>
                    <a:pt x="199" y="324893"/>
                  </a:lnTo>
                  <a:lnTo>
                    <a:pt x="134" y="341804"/>
                  </a:lnTo>
                  <a:lnTo>
                    <a:pt x="89" y="358737"/>
                  </a:lnTo>
                  <a:lnTo>
                    <a:pt x="60" y="375331"/>
                  </a:lnTo>
                  <a:lnTo>
                    <a:pt x="40" y="391403"/>
                  </a:lnTo>
                  <a:lnTo>
                    <a:pt x="27" y="406546"/>
                  </a:lnTo>
                  <a:lnTo>
                    <a:pt x="17" y="421634"/>
                  </a:lnTo>
                  <a:lnTo>
                    <a:pt x="8" y="439109"/>
                  </a:lnTo>
                  <a:lnTo>
                    <a:pt x="0" y="4632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58507" y="2095171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322244" y="67"/>
                  </a:lnTo>
                  <a:lnTo>
                    <a:pt x="308332" y="707"/>
                  </a:lnTo>
                  <a:lnTo>
                    <a:pt x="293830" y="1999"/>
                  </a:lnTo>
                  <a:lnTo>
                    <a:pt x="278456" y="3686"/>
                  </a:lnTo>
                  <a:lnTo>
                    <a:pt x="261982" y="5354"/>
                  </a:lnTo>
                  <a:lnTo>
                    <a:pt x="244409" y="6767"/>
                  </a:lnTo>
                  <a:lnTo>
                    <a:pt x="225893" y="7865"/>
                  </a:lnTo>
                  <a:lnTo>
                    <a:pt x="206640" y="8676"/>
                  </a:lnTo>
                  <a:lnTo>
                    <a:pt x="186841" y="9255"/>
                  </a:lnTo>
                  <a:lnTo>
                    <a:pt x="166648" y="9661"/>
                  </a:lnTo>
                  <a:lnTo>
                    <a:pt x="146181" y="9941"/>
                  </a:lnTo>
                  <a:lnTo>
                    <a:pt x="125533" y="10132"/>
                  </a:lnTo>
                  <a:lnTo>
                    <a:pt x="105091" y="10262"/>
                  </a:lnTo>
                  <a:lnTo>
                    <a:pt x="85513" y="10349"/>
                  </a:lnTo>
                  <a:lnTo>
                    <a:pt x="67102" y="10408"/>
                  </a:lnTo>
                  <a:lnTo>
                    <a:pt x="50413" y="10448"/>
                  </a:lnTo>
                  <a:lnTo>
                    <a:pt x="34781" y="10479"/>
                  </a:lnTo>
                  <a:lnTo>
                    <a:pt x="18835" y="10504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52255" y="2259674"/>
              <a:ext cx="222150" cy="155442"/>
            </a:xfrm>
            <a:custGeom>
              <a:avLst/>
              <a:gdLst/>
              <a:ahLst/>
              <a:cxnLst/>
              <a:rect l="0" t="0" r="0" b="0"/>
              <a:pathLst>
                <a:path w="222150" h="155442">
                  <a:moveTo>
                    <a:pt x="148449" y="88180"/>
                  </a:moveTo>
                  <a:lnTo>
                    <a:pt x="145449" y="79312"/>
                  </a:lnTo>
                  <a:lnTo>
                    <a:pt x="142026" y="70325"/>
                  </a:lnTo>
                  <a:lnTo>
                    <a:pt x="137830" y="60339"/>
                  </a:lnTo>
                  <a:lnTo>
                    <a:pt x="132930" y="49704"/>
                  </a:lnTo>
                  <a:lnTo>
                    <a:pt x="127448" y="39189"/>
                  </a:lnTo>
                  <a:lnTo>
                    <a:pt x="121509" y="29247"/>
                  </a:lnTo>
                  <a:lnTo>
                    <a:pt x="114902" y="20305"/>
                  </a:lnTo>
                  <a:lnTo>
                    <a:pt x="107106" y="12914"/>
                  </a:lnTo>
                  <a:lnTo>
                    <a:pt x="97940" y="7215"/>
                  </a:lnTo>
                  <a:lnTo>
                    <a:pt x="87684" y="3188"/>
                  </a:lnTo>
                  <a:lnTo>
                    <a:pt x="76882" y="836"/>
                  </a:lnTo>
                  <a:lnTo>
                    <a:pt x="65918" y="0"/>
                  </a:lnTo>
                  <a:lnTo>
                    <a:pt x="55133" y="722"/>
                  </a:lnTo>
                  <a:lnTo>
                    <a:pt x="44899" y="3326"/>
                  </a:lnTo>
                  <a:lnTo>
                    <a:pt x="35358" y="7817"/>
                  </a:lnTo>
                  <a:lnTo>
                    <a:pt x="26631" y="13932"/>
                  </a:lnTo>
                  <a:lnTo>
                    <a:pt x="18908" y="21325"/>
                  </a:lnTo>
                  <a:lnTo>
                    <a:pt x="12201" y="29670"/>
                  </a:lnTo>
                  <a:lnTo>
                    <a:pt x="6695" y="38866"/>
                  </a:lnTo>
                  <a:lnTo>
                    <a:pt x="2819" y="49015"/>
                  </a:lnTo>
                  <a:lnTo>
                    <a:pt x="657" y="60096"/>
                  </a:lnTo>
                  <a:lnTo>
                    <a:pt x="0" y="71807"/>
                  </a:lnTo>
                  <a:lnTo>
                    <a:pt x="539" y="83668"/>
                  </a:lnTo>
                  <a:lnTo>
                    <a:pt x="1977" y="95382"/>
                  </a:lnTo>
                  <a:lnTo>
                    <a:pt x="4228" y="106689"/>
                  </a:lnTo>
                  <a:lnTo>
                    <a:pt x="7408" y="117282"/>
                  </a:lnTo>
                  <a:lnTo>
                    <a:pt x="11517" y="127062"/>
                  </a:lnTo>
                  <a:lnTo>
                    <a:pt x="16750" y="135782"/>
                  </a:lnTo>
                  <a:lnTo>
                    <a:pt x="23552" y="142969"/>
                  </a:lnTo>
                  <a:lnTo>
                    <a:pt x="32017" y="148502"/>
                  </a:lnTo>
                  <a:lnTo>
                    <a:pt x="41787" y="152406"/>
                  </a:lnTo>
                  <a:lnTo>
                    <a:pt x="52255" y="154668"/>
                  </a:lnTo>
                  <a:lnTo>
                    <a:pt x="62993" y="155441"/>
                  </a:lnTo>
                  <a:lnTo>
                    <a:pt x="73623" y="154675"/>
                  </a:lnTo>
                  <a:lnTo>
                    <a:pt x="83754" y="152041"/>
                  </a:lnTo>
                  <a:lnTo>
                    <a:pt x="93229" y="147530"/>
                  </a:lnTo>
                  <a:lnTo>
                    <a:pt x="102082" y="141400"/>
                  </a:lnTo>
                  <a:lnTo>
                    <a:pt x="110423" y="133998"/>
                  </a:lnTo>
                  <a:lnTo>
                    <a:pt x="118367" y="125650"/>
                  </a:lnTo>
                  <a:lnTo>
                    <a:pt x="125857" y="116624"/>
                  </a:lnTo>
                  <a:lnTo>
                    <a:pt x="132669" y="107120"/>
                  </a:lnTo>
                  <a:lnTo>
                    <a:pt x="138743" y="97357"/>
                  </a:lnTo>
                  <a:lnTo>
                    <a:pt x="144458" y="89945"/>
                  </a:lnTo>
                  <a:lnTo>
                    <a:pt x="149918" y="88082"/>
                  </a:lnTo>
                  <a:lnTo>
                    <a:pt x="154797" y="90806"/>
                  </a:lnTo>
                  <a:lnTo>
                    <a:pt x="159544" y="96498"/>
                  </a:lnTo>
                  <a:lnTo>
                    <a:pt x="164557" y="103851"/>
                  </a:lnTo>
                  <a:lnTo>
                    <a:pt x="169978" y="111843"/>
                  </a:lnTo>
                  <a:lnTo>
                    <a:pt x="175800" y="119908"/>
                  </a:lnTo>
                  <a:lnTo>
                    <a:pt x="182036" y="127521"/>
                  </a:lnTo>
                  <a:lnTo>
                    <a:pt x="189585" y="134783"/>
                  </a:lnTo>
                  <a:lnTo>
                    <a:pt x="201346" y="142326"/>
                  </a:lnTo>
                  <a:lnTo>
                    <a:pt x="222149" y="1513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90217" y="2358383"/>
              <a:ext cx="57509" cy="189514"/>
            </a:xfrm>
            <a:custGeom>
              <a:avLst/>
              <a:gdLst/>
              <a:ahLst/>
              <a:cxnLst/>
              <a:rect l="0" t="0" r="0" b="0"/>
              <a:pathLst>
                <a:path w="57509" h="189514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2" y="19235"/>
                  </a:lnTo>
                  <a:lnTo>
                    <a:pt x="23312" y="27175"/>
                  </a:lnTo>
                  <a:lnTo>
                    <a:pt x="29642" y="35822"/>
                  </a:lnTo>
                  <a:lnTo>
                    <a:pt x="36161" y="45021"/>
                  </a:lnTo>
                  <a:lnTo>
                    <a:pt x="42491" y="54793"/>
                  </a:lnTo>
                  <a:lnTo>
                    <a:pt x="47977" y="65331"/>
                  </a:lnTo>
                  <a:lnTo>
                    <a:pt x="52324" y="76673"/>
                  </a:lnTo>
                  <a:lnTo>
                    <a:pt x="55410" y="88559"/>
                  </a:lnTo>
                  <a:lnTo>
                    <a:pt x="57113" y="100537"/>
                  </a:lnTo>
                  <a:lnTo>
                    <a:pt x="57508" y="112325"/>
                  </a:lnTo>
                  <a:lnTo>
                    <a:pt x="56486" y="123511"/>
                  </a:lnTo>
                  <a:lnTo>
                    <a:pt x="53680" y="133491"/>
                  </a:lnTo>
                  <a:lnTo>
                    <a:pt x="49058" y="142055"/>
                  </a:lnTo>
                  <a:lnTo>
                    <a:pt x="43024" y="149483"/>
                  </a:lnTo>
                  <a:lnTo>
                    <a:pt x="36219" y="156329"/>
                  </a:lnTo>
                  <a:lnTo>
                    <a:pt x="29100" y="162968"/>
                  </a:lnTo>
                  <a:lnTo>
                    <a:pt x="22195" y="169285"/>
                  </a:lnTo>
                  <a:lnTo>
                    <a:pt x="15520" y="175373"/>
                  </a:lnTo>
                  <a:lnTo>
                    <a:pt x="8493" y="181773"/>
                  </a:lnTo>
                  <a:lnTo>
                    <a:pt x="0" y="1895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98581" y="1890580"/>
              <a:ext cx="265461" cy="468274"/>
            </a:xfrm>
            <a:custGeom>
              <a:avLst/>
              <a:gdLst/>
              <a:ahLst/>
              <a:cxnLst/>
              <a:rect l="0" t="0" r="0" b="0"/>
              <a:pathLst>
                <a:path w="265461" h="468274">
                  <a:moveTo>
                    <a:pt x="223346" y="78249"/>
                  </a:moveTo>
                  <a:lnTo>
                    <a:pt x="220345" y="66580"/>
                  </a:lnTo>
                  <a:lnTo>
                    <a:pt x="216923" y="56092"/>
                  </a:lnTo>
                  <a:lnTo>
                    <a:pt x="212722" y="45799"/>
                  </a:lnTo>
                  <a:lnTo>
                    <a:pt x="207649" y="35843"/>
                  </a:lnTo>
                  <a:lnTo>
                    <a:pt x="201519" y="26796"/>
                  </a:lnTo>
                  <a:lnTo>
                    <a:pt x="194332" y="18918"/>
                  </a:lnTo>
                  <a:lnTo>
                    <a:pt x="186072" y="12313"/>
                  </a:lnTo>
                  <a:lnTo>
                    <a:pt x="176628" y="7097"/>
                  </a:lnTo>
                  <a:lnTo>
                    <a:pt x="166059" y="3192"/>
                  </a:lnTo>
                  <a:lnTo>
                    <a:pt x="154710" y="704"/>
                  </a:lnTo>
                  <a:lnTo>
                    <a:pt x="143100" y="0"/>
                  </a:lnTo>
                  <a:lnTo>
                    <a:pt x="131557" y="1123"/>
                  </a:lnTo>
                  <a:lnTo>
                    <a:pt x="120368" y="3993"/>
                  </a:lnTo>
                  <a:lnTo>
                    <a:pt x="109855" y="8586"/>
                  </a:lnTo>
                  <a:lnTo>
                    <a:pt x="100114" y="14711"/>
                  </a:lnTo>
                  <a:lnTo>
                    <a:pt x="90911" y="22077"/>
                  </a:lnTo>
                  <a:lnTo>
                    <a:pt x="81804" y="30384"/>
                  </a:lnTo>
                  <a:lnTo>
                    <a:pt x="72527" y="39379"/>
                  </a:lnTo>
                  <a:lnTo>
                    <a:pt x="63157" y="49027"/>
                  </a:lnTo>
                  <a:lnTo>
                    <a:pt x="54013" y="59489"/>
                  </a:lnTo>
                  <a:lnTo>
                    <a:pt x="45272" y="70796"/>
                  </a:lnTo>
                  <a:lnTo>
                    <a:pt x="37114" y="83169"/>
                  </a:lnTo>
                  <a:lnTo>
                    <a:pt x="29789" y="97072"/>
                  </a:lnTo>
                  <a:lnTo>
                    <a:pt x="23345" y="112612"/>
                  </a:lnTo>
                  <a:lnTo>
                    <a:pt x="17681" y="129439"/>
                  </a:lnTo>
                  <a:lnTo>
                    <a:pt x="12635" y="146951"/>
                  </a:lnTo>
                  <a:lnTo>
                    <a:pt x="8060" y="164733"/>
                  </a:lnTo>
                  <a:lnTo>
                    <a:pt x="4156" y="182739"/>
                  </a:lnTo>
                  <a:lnTo>
                    <a:pt x="1437" y="201193"/>
                  </a:lnTo>
                  <a:lnTo>
                    <a:pt x="90" y="220199"/>
                  </a:lnTo>
                  <a:lnTo>
                    <a:pt x="0" y="239726"/>
                  </a:lnTo>
                  <a:lnTo>
                    <a:pt x="928" y="259680"/>
                  </a:lnTo>
                  <a:lnTo>
                    <a:pt x="2625" y="279952"/>
                  </a:lnTo>
                  <a:lnTo>
                    <a:pt x="4883" y="300126"/>
                  </a:lnTo>
                  <a:lnTo>
                    <a:pt x="7536" y="319518"/>
                  </a:lnTo>
                  <a:lnTo>
                    <a:pt x="10472" y="337818"/>
                  </a:lnTo>
                  <a:lnTo>
                    <a:pt x="13933" y="355055"/>
                  </a:lnTo>
                  <a:lnTo>
                    <a:pt x="18475" y="371405"/>
                  </a:lnTo>
                  <a:lnTo>
                    <a:pt x="24309" y="387064"/>
                  </a:lnTo>
                  <a:lnTo>
                    <a:pt x="31177" y="401887"/>
                  </a:lnTo>
                  <a:lnTo>
                    <a:pt x="38551" y="415404"/>
                  </a:lnTo>
                  <a:lnTo>
                    <a:pt x="46070" y="427459"/>
                  </a:lnTo>
                  <a:lnTo>
                    <a:pt x="53728" y="438030"/>
                  </a:lnTo>
                  <a:lnTo>
                    <a:pt x="61775" y="447068"/>
                  </a:lnTo>
                  <a:lnTo>
                    <a:pt x="70334" y="454693"/>
                  </a:lnTo>
                  <a:lnTo>
                    <a:pt x="79387" y="460832"/>
                  </a:lnTo>
                  <a:lnTo>
                    <a:pt x="88849" y="465140"/>
                  </a:lnTo>
                  <a:lnTo>
                    <a:pt x="98626" y="467591"/>
                  </a:lnTo>
                  <a:lnTo>
                    <a:pt x="108633" y="468273"/>
                  </a:lnTo>
                  <a:lnTo>
                    <a:pt x="118805" y="467219"/>
                  </a:lnTo>
                  <a:lnTo>
                    <a:pt x="129085" y="464612"/>
                  </a:lnTo>
                  <a:lnTo>
                    <a:pt x="139276" y="460423"/>
                  </a:lnTo>
                  <a:lnTo>
                    <a:pt x="149046" y="454338"/>
                  </a:lnTo>
                  <a:lnTo>
                    <a:pt x="158242" y="446360"/>
                  </a:lnTo>
                  <a:lnTo>
                    <a:pt x="166722" y="436920"/>
                  </a:lnTo>
                  <a:lnTo>
                    <a:pt x="174273" y="426674"/>
                  </a:lnTo>
                  <a:lnTo>
                    <a:pt x="180865" y="416078"/>
                  </a:lnTo>
                  <a:lnTo>
                    <a:pt x="186462" y="405202"/>
                  </a:lnTo>
                  <a:lnTo>
                    <a:pt x="190931" y="393841"/>
                  </a:lnTo>
                  <a:lnTo>
                    <a:pt x="194305" y="381909"/>
                  </a:lnTo>
                  <a:lnTo>
                    <a:pt x="196589" y="369608"/>
                  </a:lnTo>
                  <a:lnTo>
                    <a:pt x="197682" y="357343"/>
                  </a:lnTo>
                  <a:lnTo>
                    <a:pt x="197639" y="345349"/>
                  </a:lnTo>
                  <a:lnTo>
                    <a:pt x="196647" y="333683"/>
                  </a:lnTo>
                  <a:lnTo>
                    <a:pt x="194918" y="322317"/>
                  </a:lnTo>
                  <a:lnTo>
                    <a:pt x="192636" y="311199"/>
                  </a:lnTo>
                  <a:lnTo>
                    <a:pt x="189632" y="300597"/>
                  </a:lnTo>
                  <a:lnTo>
                    <a:pt x="185405" y="291076"/>
                  </a:lnTo>
                  <a:lnTo>
                    <a:pt x="179786" y="282852"/>
                  </a:lnTo>
                  <a:lnTo>
                    <a:pt x="173063" y="275668"/>
                  </a:lnTo>
                  <a:lnTo>
                    <a:pt x="165786" y="268994"/>
                  </a:lnTo>
                  <a:lnTo>
                    <a:pt x="158389" y="262509"/>
                  </a:lnTo>
                  <a:lnTo>
                    <a:pt x="152893" y="257653"/>
                  </a:lnTo>
                  <a:lnTo>
                    <a:pt x="151752" y="256135"/>
                  </a:lnTo>
                  <a:lnTo>
                    <a:pt x="154426" y="256923"/>
                  </a:lnTo>
                  <a:lnTo>
                    <a:pt x="160105" y="258813"/>
                  </a:lnTo>
                  <a:lnTo>
                    <a:pt x="168510" y="260899"/>
                  </a:lnTo>
                  <a:lnTo>
                    <a:pt x="179281" y="262734"/>
                  </a:lnTo>
                  <a:lnTo>
                    <a:pt x="191763" y="264189"/>
                  </a:lnTo>
                  <a:lnTo>
                    <a:pt x="206645" y="265429"/>
                  </a:lnTo>
                  <a:lnTo>
                    <a:pt x="228581" y="266558"/>
                  </a:lnTo>
                  <a:lnTo>
                    <a:pt x="265460" y="26776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66835" y="2052906"/>
              <a:ext cx="146989" cy="252836"/>
            </a:xfrm>
            <a:custGeom>
              <a:avLst/>
              <a:gdLst/>
              <a:ahLst/>
              <a:cxnLst/>
              <a:rect l="0" t="0" r="0" b="0"/>
              <a:pathLst>
                <a:path w="146989" h="252836">
                  <a:moveTo>
                    <a:pt x="2491" y="115964"/>
                  </a:moveTo>
                  <a:lnTo>
                    <a:pt x="8493" y="121631"/>
                  </a:lnTo>
                  <a:lnTo>
                    <a:pt x="15338" y="125274"/>
                  </a:lnTo>
                  <a:lnTo>
                    <a:pt x="23730" y="127184"/>
                  </a:lnTo>
                  <a:lnTo>
                    <a:pt x="33530" y="127685"/>
                  </a:lnTo>
                  <a:lnTo>
                    <a:pt x="44493" y="127066"/>
                  </a:lnTo>
                  <a:lnTo>
                    <a:pt x="56349" y="125586"/>
                  </a:lnTo>
                  <a:lnTo>
                    <a:pt x="68700" y="123145"/>
                  </a:lnTo>
                  <a:lnTo>
                    <a:pt x="81048" y="119309"/>
                  </a:lnTo>
                  <a:lnTo>
                    <a:pt x="93119" y="113959"/>
                  </a:lnTo>
                  <a:lnTo>
                    <a:pt x="104678" y="107418"/>
                  </a:lnTo>
                  <a:lnTo>
                    <a:pt x="115446" y="100266"/>
                  </a:lnTo>
                  <a:lnTo>
                    <a:pt x="125343" y="92895"/>
                  </a:lnTo>
                  <a:lnTo>
                    <a:pt x="133973" y="85338"/>
                  </a:lnTo>
                  <a:lnTo>
                    <a:pt x="140567" y="77358"/>
                  </a:lnTo>
                  <a:lnTo>
                    <a:pt x="144885" y="68844"/>
                  </a:lnTo>
                  <a:lnTo>
                    <a:pt x="146988" y="59822"/>
                  </a:lnTo>
                  <a:lnTo>
                    <a:pt x="146970" y="50379"/>
                  </a:lnTo>
                  <a:lnTo>
                    <a:pt x="145104" y="40625"/>
                  </a:lnTo>
                  <a:lnTo>
                    <a:pt x="141600" y="30972"/>
                  </a:lnTo>
                  <a:lnTo>
                    <a:pt x="136515" y="22103"/>
                  </a:lnTo>
                  <a:lnTo>
                    <a:pt x="130021" y="14338"/>
                  </a:lnTo>
                  <a:lnTo>
                    <a:pt x="122224" y="7973"/>
                  </a:lnTo>
                  <a:lnTo>
                    <a:pt x="113088" y="3447"/>
                  </a:lnTo>
                  <a:lnTo>
                    <a:pt x="102724" y="817"/>
                  </a:lnTo>
                  <a:lnTo>
                    <a:pt x="91510" y="0"/>
                  </a:lnTo>
                  <a:lnTo>
                    <a:pt x="79992" y="956"/>
                  </a:lnTo>
                  <a:lnTo>
                    <a:pt x="68514" y="3488"/>
                  </a:lnTo>
                  <a:lnTo>
                    <a:pt x="57538" y="7456"/>
                  </a:lnTo>
                  <a:lnTo>
                    <a:pt x="47699" y="12859"/>
                  </a:lnTo>
                  <a:lnTo>
                    <a:pt x="39234" y="19566"/>
                  </a:lnTo>
                  <a:lnTo>
                    <a:pt x="32043" y="27338"/>
                  </a:lnTo>
                  <a:lnTo>
                    <a:pt x="25888" y="35925"/>
                  </a:lnTo>
                  <a:lnTo>
                    <a:pt x="20520" y="45112"/>
                  </a:lnTo>
                  <a:lnTo>
                    <a:pt x="15726" y="54890"/>
                  </a:lnTo>
                  <a:lnTo>
                    <a:pt x="11337" y="65440"/>
                  </a:lnTo>
                  <a:lnTo>
                    <a:pt x="7239" y="76792"/>
                  </a:lnTo>
                  <a:lnTo>
                    <a:pt x="3671" y="88687"/>
                  </a:lnTo>
                  <a:lnTo>
                    <a:pt x="1185" y="100671"/>
                  </a:lnTo>
                  <a:lnTo>
                    <a:pt x="0" y="112478"/>
                  </a:lnTo>
                  <a:lnTo>
                    <a:pt x="18" y="124186"/>
                  </a:lnTo>
                  <a:lnTo>
                    <a:pt x="1020" y="136113"/>
                  </a:lnTo>
                  <a:lnTo>
                    <a:pt x="2772" y="148430"/>
                  </a:lnTo>
                  <a:lnTo>
                    <a:pt x="5236" y="160990"/>
                  </a:lnTo>
                  <a:lnTo>
                    <a:pt x="8559" y="173429"/>
                  </a:lnTo>
                  <a:lnTo>
                    <a:pt x="12760" y="185535"/>
                  </a:lnTo>
                  <a:lnTo>
                    <a:pt x="17884" y="197106"/>
                  </a:lnTo>
                  <a:lnTo>
                    <a:pt x="24080" y="207877"/>
                  </a:lnTo>
                  <a:lnTo>
                    <a:pt x="31325" y="217776"/>
                  </a:lnTo>
                  <a:lnTo>
                    <a:pt x="39581" y="226605"/>
                  </a:lnTo>
                  <a:lnTo>
                    <a:pt x="50001" y="234806"/>
                  </a:lnTo>
                  <a:lnTo>
                    <a:pt x="66854" y="243101"/>
                  </a:lnTo>
                  <a:lnTo>
                    <a:pt x="97247" y="25283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13148" y="2129311"/>
              <a:ext cx="166791" cy="174614"/>
            </a:xfrm>
            <a:custGeom>
              <a:avLst/>
              <a:gdLst/>
              <a:ahLst/>
              <a:cxnLst/>
              <a:rect l="0" t="0" r="0" b="0"/>
              <a:pathLst>
                <a:path w="166791" h="174614">
                  <a:moveTo>
                    <a:pt x="103619" y="39559"/>
                  </a:moveTo>
                  <a:lnTo>
                    <a:pt x="100551" y="28025"/>
                  </a:lnTo>
                  <a:lnTo>
                    <a:pt x="96488" y="18817"/>
                  </a:lnTo>
                  <a:lnTo>
                    <a:pt x="91000" y="11122"/>
                  </a:lnTo>
                  <a:lnTo>
                    <a:pt x="84414" y="5058"/>
                  </a:lnTo>
                  <a:lnTo>
                    <a:pt x="77264" y="1293"/>
                  </a:lnTo>
                  <a:lnTo>
                    <a:pt x="69916" y="0"/>
                  </a:lnTo>
                  <a:lnTo>
                    <a:pt x="62383" y="1069"/>
                  </a:lnTo>
                  <a:lnTo>
                    <a:pt x="54426" y="4363"/>
                  </a:lnTo>
                  <a:lnTo>
                    <a:pt x="45933" y="9575"/>
                  </a:lnTo>
                  <a:lnTo>
                    <a:pt x="37096" y="16308"/>
                  </a:lnTo>
                  <a:lnTo>
                    <a:pt x="28311" y="24181"/>
                  </a:lnTo>
                  <a:lnTo>
                    <a:pt x="19821" y="32882"/>
                  </a:lnTo>
                  <a:lnTo>
                    <a:pt x="12171" y="42331"/>
                  </a:lnTo>
                  <a:lnTo>
                    <a:pt x="6250" y="52657"/>
                  </a:lnTo>
                  <a:lnTo>
                    <a:pt x="2386" y="63860"/>
                  </a:lnTo>
                  <a:lnTo>
                    <a:pt x="421" y="75655"/>
                  </a:lnTo>
                  <a:lnTo>
                    <a:pt x="0" y="87573"/>
                  </a:lnTo>
                  <a:lnTo>
                    <a:pt x="759" y="99325"/>
                  </a:lnTo>
                  <a:lnTo>
                    <a:pt x="2705" y="110657"/>
                  </a:lnTo>
                  <a:lnTo>
                    <a:pt x="6206" y="121268"/>
                  </a:lnTo>
                  <a:lnTo>
                    <a:pt x="11339" y="131069"/>
                  </a:lnTo>
                  <a:lnTo>
                    <a:pt x="18072" y="140142"/>
                  </a:lnTo>
                  <a:lnTo>
                    <a:pt x="26419" y="148631"/>
                  </a:lnTo>
                  <a:lnTo>
                    <a:pt x="36222" y="156665"/>
                  </a:lnTo>
                  <a:lnTo>
                    <a:pt x="47212" y="163876"/>
                  </a:lnTo>
                  <a:lnTo>
                    <a:pt x="59106" y="169436"/>
                  </a:lnTo>
                  <a:lnTo>
                    <a:pt x="71649" y="173020"/>
                  </a:lnTo>
                  <a:lnTo>
                    <a:pt x="84323" y="174613"/>
                  </a:lnTo>
                  <a:lnTo>
                    <a:pt x="96373" y="174244"/>
                  </a:lnTo>
                  <a:lnTo>
                    <a:pt x="107435" y="172138"/>
                  </a:lnTo>
                  <a:lnTo>
                    <a:pt x="117507" y="168471"/>
                  </a:lnTo>
                  <a:lnTo>
                    <a:pt x="126740" y="163277"/>
                  </a:lnTo>
                  <a:lnTo>
                    <a:pt x="135315" y="156715"/>
                  </a:lnTo>
                  <a:lnTo>
                    <a:pt x="143102" y="148923"/>
                  </a:lnTo>
                  <a:lnTo>
                    <a:pt x="150417" y="138865"/>
                  </a:lnTo>
                  <a:lnTo>
                    <a:pt x="157910" y="122309"/>
                  </a:lnTo>
                  <a:lnTo>
                    <a:pt x="166790" y="9220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79938" y="2095171"/>
              <a:ext cx="168457" cy="200690"/>
            </a:xfrm>
            <a:custGeom>
              <a:avLst/>
              <a:gdLst/>
              <a:ahLst/>
              <a:cxnLst/>
              <a:rect l="0" t="0" r="0" b="0"/>
              <a:pathLst>
                <a:path w="168457" h="200690">
                  <a:moveTo>
                    <a:pt x="0" y="63171"/>
                  </a:moveTo>
                  <a:lnTo>
                    <a:pt x="5800" y="74839"/>
                  </a:lnTo>
                  <a:lnTo>
                    <a:pt x="10725" y="85328"/>
                  </a:lnTo>
                  <a:lnTo>
                    <a:pt x="15232" y="95634"/>
                  </a:lnTo>
                  <a:lnTo>
                    <a:pt x="19625" y="106108"/>
                  </a:lnTo>
                  <a:lnTo>
                    <a:pt x="24287" y="117100"/>
                  </a:lnTo>
                  <a:lnTo>
                    <a:pt x="29402" y="128734"/>
                  </a:lnTo>
                  <a:lnTo>
                    <a:pt x="34980" y="140642"/>
                  </a:lnTo>
                  <a:lnTo>
                    <a:pt x="40952" y="152100"/>
                  </a:lnTo>
                  <a:lnTo>
                    <a:pt x="47225" y="162734"/>
                  </a:lnTo>
                  <a:lnTo>
                    <a:pt x="53556" y="172669"/>
                  </a:lnTo>
                  <a:lnTo>
                    <a:pt x="59573" y="182334"/>
                  </a:lnTo>
                  <a:lnTo>
                    <a:pt x="65084" y="191951"/>
                  </a:lnTo>
                  <a:lnTo>
                    <a:pt x="69600" y="199103"/>
                  </a:lnTo>
                  <a:lnTo>
                    <a:pt x="72115" y="200689"/>
                  </a:lnTo>
                  <a:lnTo>
                    <a:pt x="72176" y="197762"/>
                  </a:lnTo>
                  <a:lnTo>
                    <a:pt x="70148" y="191929"/>
                  </a:lnTo>
                  <a:lnTo>
                    <a:pt x="66735" y="184151"/>
                  </a:lnTo>
                  <a:lnTo>
                    <a:pt x="62702" y="174813"/>
                  </a:lnTo>
                  <a:lnTo>
                    <a:pt x="58516" y="164206"/>
                  </a:lnTo>
                  <a:lnTo>
                    <a:pt x="54387" y="152777"/>
                  </a:lnTo>
                  <a:lnTo>
                    <a:pt x="50379" y="141088"/>
                  </a:lnTo>
                  <a:lnTo>
                    <a:pt x="46500" y="129470"/>
                  </a:lnTo>
                  <a:lnTo>
                    <a:pt x="42893" y="117885"/>
                  </a:lnTo>
                  <a:lnTo>
                    <a:pt x="39841" y="106038"/>
                  </a:lnTo>
                  <a:lnTo>
                    <a:pt x="37462" y="93778"/>
                  </a:lnTo>
                  <a:lnTo>
                    <a:pt x="36033" y="81425"/>
                  </a:lnTo>
                  <a:lnTo>
                    <a:pt x="36055" y="69657"/>
                  </a:lnTo>
                  <a:lnTo>
                    <a:pt x="37671" y="58819"/>
                  </a:lnTo>
                  <a:lnTo>
                    <a:pt x="40875" y="49084"/>
                  </a:lnTo>
                  <a:lnTo>
                    <a:pt x="45693" y="40616"/>
                  </a:lnTo>
                  <a:lnTo>
                    <a:pt x="51970" y="33368"/>
                  </a:lnTo>
                  <a:lnTo>
                    <a:pt x="59437" y="27144"/>
                  </a:lnTo>
                  <a:lnTo>
                    <a:pt x="67812" y="21714"/>
                  </a:lnTo>
                  <a:lnTo>
                    <a:pt x="76853" y="16873"/>
                  </a:lnTo>
                  <a:lnTo>
                    <a:pt x="86532" y="12619"/>
                  </a:lnTo>
                  <a:lnTo>
                    <a:pt x="97013" y="9133"/>
                  </a:lnTo>
                  <a:lnTo>
                    <a:pt x="108310" y="6454"/>
                  </a:lnTo>
                  <a:lnTo>
                    <a:pt x="119903" y="4480"/>
                  </a:lnTo>
                  <a:lnTo>
                    <a:pt x="132057" y="2859"/>
                  </a:lnTo>
                  <a:lnTo>
                    <a:pt x="146962" y="1447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95751" y="2139183"/>
              <a:ext cx="298956" cy="403332"/>
            </a:xfrm>
            <a:custGeom>
              <a:avLst/>
              <a:gdLst/>
              <a:ahLst/>
              <a:cxnLst/>
              <a:rect l="0" t="0" r="0" b="0"/>
              <a:pathLst>
                <a:path w="298956" h="403332">
                  <a:moveTo>
                    <a:pt x="263212" y="103387"/>
                  </a:moveTo>
                  <a:lnTo>
                    <a:pt x="263078" y="91719"/>
                  </a:lnTo>
                  <a:lnTo>
                    <a:pt x="261798" y="81230"/>
                  </a:lnTo>
                  <a:lnTo>
                    <a:pt x="259204" y="70933"/>
                  </a:lnTo>
                  <a:lnTo>
                    <a:pt x="255485" y="60804"/>
                  </a:lnTo>
                  <a:lnTo>
                    <a:pt x="250853" y="51109"/>
                  </a:lnTo>
                  <a:lnTo>
                    <a:pt x="245520" y="41972"/>
                  </a:lnTo>
                  <a:lnTo>
                    <a:pt x="239672" y="33369"/>
                  </a:lnTo>
                  <a:lnTo>
                    <a:pt x="233458" y="25208"/>
                  </a:lnTo>
                  <a:lnTo>
                    <a:pt x="226983" y="17398"/>
                  </a:lnTo>
                  <a:lnTo>
                    <a:pt x="220162" y="10340"/>
                  </a:lnTo>
                  <a:lnTo>
                    <a:pt x="212745" y="4883"/>
                  </a:lnTo>
                  <a:lnTo>
                    <a:pt x="204645" y="1373"/>
                  </a:lnTo>
                  <a:lnTo>
                    <a:pt x="196087" y="0"/>
                  </a:lnTo>
                  <a:lnTo>
                    <a:pt x="187495" y="1049"/>
                  </a:lnTo>
                  <a:lnTo>
                    <a:pt x="179133" y="4434"/>
                  </a:lnTo>
                  <a:lnTo>
                    <a:pt x="171401" y="10114"/>
                  </a:lnTo>
                  <a:lnTo>
                    <a:pt x="164893" y="18262"/>
                  </a:lnTo>
                  <a:lnTo>
                    <a:pt x="159822" y="28731"/>
                  </a:lnTo>
                  <a:lnTo>
                    <a:pt x="156232" y="40808"/>
                  </a:lnTo>
                  <a:lnTo>
                    <a:pt x="154181" y="53435"/>
                  </a:lnTo>
                  <a:lnTo>
                    <a:pt x="153545" y="65954"/>
                  </a:lnTo>
                  <a:lnTo>
                    <a:pt x="154235" y="77948"/>
                  </a:lnTo>
                  <a:lnTo>
                    <a:pt x="156284" y="89077"/>
                  </a:lnTo>
                  <a:lnTo>
                    <a:pt x="159585" y="99262"/>
                  </a:lnTo>
                  <a:lnTo>
                    <a:pt x="163918" y="108610"/>
                  </a:lnTo>
                  <a:lnTo>
                    <a:pt x="169041" y="117290"/>
                  </a:lnTo>
                  <a:lnTo>
                    <a:pt x="174755" y="125457"/>
                  </a:lnTo>
                  <a:lnTo>
                    <a:pt x="181217" y="132759"/>
                  </a:lnTo>
                  <a:lnTo>
                    <a:pt x="188919" y="138381"/>
                  </a:lnTo>
                  <a:lnTo>
                    <a:pt x="198020" y="142007"/>
                  </a:lnTo>
                  <a:lnTo>
                    <a:pt x="208064" y="143627"/>
                  </a:lnTo>
                  <a:lnTo>
                    <a:pt x="218192" y="143277"/>
                  </a:lnTo>
                  <a:lnTo>
                    <a:pt x="227885" y="141184"/>
                  </a:lnTo>
                  <a:lnTo>
                    <a:pt x="236832" y="137525"/>
                  </a:lnTo>
                  <a:lnTo>
                    <a:pt x="244763" y="132337"/>
                  </a:lnTo>
                  <a:lnTo>
                    <a:pt x="251656" y="125853"/>
                  </a:lnTo>
                  <a:lnTo>
                    <a:pt x="257982" y="120979"/>
                  </a:lnTo>
                  <a:lnTo>
                    <a:pt x="263738" y="121257"/>
                  </a:lnTo>
                  <a:lnTo>
                    <a:pt x="268275" y="125923"/>
                  </a:lnTo>
                  <a:lnTo>
                    <a:pt x="271952" y="133653"/>
                  </a:lnTo>
                  <a:lnTo>
                    <a:pt x="275247" y="143294"/>
                  </a:lnTo>
                  <a:lnTo>
                    <a:pt x="278437" y="153859"/>
                  </a:lnTo>
                  <a:lnTo>
                    <a:pt x="281636" y="164765"/>
                  </a:lnTo>
                  <a:lnTo>
                    <a:pt x="284724" y="176063"/>
                  </a:lnTo>
                  <a:lnTo>
                    <a:pt x="287396" y="188260"/>
                  </a:lnTo>
                  <a:lnTo>
                    <a:pt x="289520" y="201587"/>
                  </a:lnTo>
                  <a:lnTo>
                    <a:pt x="291281" y="215983"/>
                  </a:lnTo>
                  <a:lnTo>
                    <a:pt x="293075" y="231260"/>
                  </a:lnTo>
                  <a:lnTo>
                    <a:pt x="295126" y="247209"/>
                  </a:lnTo>
                  <a:lnTo>
                    <a:pt x="297166" y="263649"/>
                  </a:lnTo>
                  <a:lnTo>
                    <a:pt x="298549" y="280439"/>
                  </a:lnTo>
                  <a:lnTo>
                    <a:pt x="298955" y="297461"/>
                  </a:lnTo>
                  <a:lnTo>
                    <a:pt x="298226" y="314314"/>
                  </a:lnTo>
                  <a:lnTo>
                    <a:pt x="296208" y="330330"/>
                  </a:lnTo>
                  <a:lnTo>
                    <a:pt x="292948" y="345204"/>
                  </a:lnTo>
                  <a:lnTo>
                    <a:pt x="288317" y="358649"/>
                  </a:lnTo>
                  <a:lnTo>
                    <a:pt x="281935" y="370236"/>
                  </a:lnTo>
                  <a:lnTo>
                    <a:pt x="273749" y="379913"/>
                  </a:lnTo>
                  <a:lnTo>
                    <a:pt x="263829" y="387768"/>
                  </a:lnTo>
                  <a:lnTo>
                    <a:pt x="252198" y="393844"/>
                  </a:lnTo>
                  <a:lnTo>
                    <a:pt x="239048" y="398340"/>
                  </a:lnTo>
                  <a:lnTo>
                    <a:pt x="225000" y="401396"/>
                  </a:lnTo>
                  <a:lnTo>
                    <a:pt x="210965" y="403016"/>
                  </a:lnTo>
                  <a:lnTo>
                    <a:pt x="197444" y="403331"/>
                  </a:lnTo>
                  <a:lnTo>
                    <a:pt x="184080" y="402579"/>
                  </a:lnTo>
                  <a:lnTo>
                    <a:pt x="169894" y="401012"/>
                  </a:lnTo>
                  <a:lnTo>
                    <a:pt x="154386" y="398854"/>
                  </a:lnTo>
                  <a:lnTo>
                    <a:pt x="137696" y="396441"/>
                  </a:lnTo>
                  <a:lnTo>
                    <a:pt x="120335" y="394208"/>
                  </a:lnTo>
                  <a:lnTo>
                    <a:pt x="102697" y="392376"/>
                  </a:lnTo>
                  <a:lnTo>
                    <a:pt x="85161" y="390976"/>
                  </a:lnTo>
                  <a:lnTo>
                    <a:pt x="66129" y="389802"/>
                  </a:lnTo>
                  <a:lnTo>
                    <a:pt x="40580" y="388754"/>
                  </a:lnTo>
                  <a:lnTo>
                    <a:pt x="0" y="3876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74777" y="2158342"/>
              <a:ext cx="31586" cy="189513"/>
            </a:xfrm>
            <a:custGeom>
              <a:avLst/>
              <a:gdLst/>
              <a:ahLst/>
              <a:cxnLst/>
              <a:rect l="0" t="0" r="0" b="0"/>
              <a:pathLst>
                <a:path w="31586" h="18951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72"/>
                  </a:lnTo>
                  <a:lnTo>
                    <a:pt x="8043" y="77825"/>
                  </a:lnTo>
                  <a:lnTo>
                    <a:pt x="9502" y="90580"/>
                  </a:lnTo>
                  <a:lnTo>
                    <a:pt x="11334" y="103711"/>
                  </a:lnTo>
                  <a:lnTo>
                    <a:pt x="13566" y="116952"/>
                  </a:lnTo>
                  <a:lnTo>
                    <a:pt x="16142" y="129914"/>
                  </a:lnTo>
                  <a:lnTo>
                    <a:pt x="18985" y="142394"/>
                  </a:lnTo>
                  <a:lnTo>
                    <a:pt x="21871" y="153931"/>
                  </a:lnTo>
                  <a:lnTo>
                    <a:pt x="24728" y="164850"/>
                  </a:lnTo>
                  <a:lnTo>
                    <a:pt x="27804" y="176107"/>
                  </a:lnTo>
                  <a:lnTo>
                    <a:pt x="31585" y="1895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85306" y="2021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08955" y="2137579"/>
              <a:ext cx="192207" cy="168163"/>
            </a:xfrm>
            <a:custGeom>
              <a:avLst/>
              <a:gdLst/>
              <a:ahLst/>
              <a:cxnLst/>
              <a:rect l="0" t="0" r="0" b="0"/>
              <a:pathLst>
                <a:path w="192207" h="168163">
                  <a:moveTo>
                    <a:pt x="118506" y="104991"/>
                  </a:moveTo>
                  <a:lnTo>
                    <a:pt x="121239" y="96122"/>
                  </a:lnTo>
                  <a:lnTo>
                    <a:pt x="122101" y="87135"/>
                  </a:lnTo>
                  <a:lnTo>
                    <a:pt x="121106" y="77145"/>
                  </a:lnTo>
                  <a:lnTo>
                    <a:pt x="118394" y="66337"/>
                  </a:lnTo>
                  <a:lnTo>
                    <a:pt x="113962" y="55174"/>
                  </a:lnTo>
                  <a:lnTo>
                    <a:pt x="107972" y="43977"/>
                  </a:lnTo>
                  <a:lnTo>
                    <a:pt x="100714" y="33211"/>
                  </a:lnTo>
                  <a:lnTo>
                    <a:pt x="92487" y="23523"/>
                  </a:lnTo>
                  <a:lnTo>
                    <a:pt x="83554" y="15173"/>
                  </a:lnTo>
                  <a:lnTo>
                    <a:pt x="74119" y="8400"/>
                  </a:lnTo>
                  <a:lnTo>
                    <a:pt x="64334" y="3592"/>
                  </a:lnTo>
                  <a:lnTo>
                    <a:pt x="54313" y="774"/>
                  </a:lnTo>
                  <a:lnTo>
                    <a:pt x="44296" y="0"/>
                  </a:lnTo>
                  <a:lnTo>
                    <a:pt x="34644" y="1516"/>
                  </a:lnTo>
                  <a:lnTo>
                    <a:pt x="25530" y="5247"/>
                  </a:lnTo>
                  <a:lnTo>
                    <a:pt x="17275" y="11173"/>
                  </a:lnTo>
                  <a:lnTo>
                    <a:pt x="10408" y="19495"/>
                  </a:lnTo>
                  <a:lnTo>
                    <a:pt x="5097" y="30088"/>
                  </a:lnTo>
                  <a:lnTo>
                    <a:pt x="1513" y="42420"/>
                  </a:lnTo>
                  <a:lnTo>
                    <a:pt x="0" y="55751"/>
                  </a:lnTo>
                  <a:lnTo>
                    <a:pt x="538" y="69561"/>
                  </a:lnTo>
                  <a:lnTo>
                    <a:pt x="2829" y="83406"/>
                  </a:lnTo>
                  <a:lnTo>
                    <a:pt x="6493" y="96848"/>
                  </a:lnTo>
                  <a:lnTo>
                    <a:pt x="11174" y="109696"/>
                  </a:lnTo>
                  <a:lnTo>
                    <a:pt x="16583" y="121796"/>
                  </a:lnTo>
                  <a:lnTo>
                    <a:pt x="22506" y="132938"/>
                  </a:lnTo>
                  <a:lnTo>
                    <a:pt x="28785" y="143085"/>
                  </a:lnTo>
                  <a:lnTo>
                    <a:pt x="35476" y="151714"/>
                  </a:lnTo>
                  <a:lnTo>
                    <a:pt x="42806" y="157776"/>
                  </a:lnTo>
                  <a:lnTo>
                    <a:pt x="50843" y="160919"/>
                  </a:lnTo>
                  <a:lnTo>
                    <a:pt x="59190" y="161250"/>
                  </a:lnTo>
                  <a:lnTo>
                    <a:pt x="67108" y="158971"/>
                  </a:lnTo>
                  <a:lnTo>
                    <a:pt x="74208" y="154476"/>
                  </a:lnTo>
                  <a:lnTo>
                    <a:pt x="80449" y="148242"/>
                  </a:lnTo>
                  <a:lnTo>
                    <a:pt x="85950" y="140711"/>
                  </a:lnTo>
                  <a:lnTo>
                    <a:pt x="90880" y="132276"/>
                  </a:lnTo>
                  <a:lnTo>
                    <a:pt x="95718" y="124195"/>
                  </a:lnTo>
                  <a:lnTo>
                    <a:pt x="101200" y="118513"/>
                  </a:lnTo>
                  <a:lnTo>
                    <a:pt x="107676" y="116145"/>
                  </a:lnTo>
                  <a:lnTo>
                    <a:pt x="115148" y="116831"/>
                  </a:lnTo>
                  <a:lnTo>
                    <a:pt x="123461" y="119725"/>
                  </a:lnTo>
                  <a:lnTo>
                    <a:pt x="132419" y="124075"/>
                  </a:lnTo>
                  <a:lnTo>
                    <a:pt x="141687" y="129361"/>
                  </a:lnTo>
                  <a:lnTo>
                    <a:pt x="150821" y="135251"/>
                  </a:lnTo>
                  <a:lnTo>
                    <a:pt x="159579" y="141520"/>
                  </a:lnTo>
                  <a:lnTo>
                    <a:pt x="167620" y="147729"/>
                  </a:lnTo>
                  <a:lnTo>
                    <a:pt x="175198" y="153804"/>
                  </a:lnTo>
                  <a:lnTo>
                    <a:pt x="182976" y="160273"/>
                  </a:lnTo>
                  <a:lnTo>
                    <a:pt x="192206" y="16816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27503" y="2242570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0" y="0"/>
                  </a:moveTo>
                  <a:lnTo>
                    <a:pt x="10528" y="210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21181" y="3390176"/>
            <a:ext cx="8717597" cy="810695"/>
            <a:chOff x="621181" y="3390176"/>
            <a:chExt cx="8717597" cy="810695"/>
          </a:xfrm>
        </p:grpSpPr>
        <p:sp>
          <p:nvSpPr>
            <p:cNvPr id="54" name="Freeform 53"/>
            <p:cNvSpPr/>
            <p:nvPr/>
          </p:nvSpPr>
          <p:spPr>
            <a:xfrm>
              <a:off x="929221" y="3484932"/>
              <a:ext cx="28873" cy="484312"/>
            </a:xfrm>
            <a:custGeom>
              <a:avLst/>
              <a:gdLst/>
              <a:ahLst/>
              <a:cxnLst/>
              <a:rect l="0" t="0" r="0" b="0"/>
              <a:pathLst>
                <a:path w="28873" h="48431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3" y="96347"/>
                  </a:lnTo>
                  <a:lnTo>
                    <a:pt x="4467" y="113765"/>
                  </a:lnTo>
                  <a:lnTo>
                    <a:pt x="5602" y="131678"/>
                  </a:lnTo>
                  <a:lnTo>
                    <a:pt x="6970" y="148936"/>
                  </a:lnTo>
                  <a:lnTo>
                    <a:pt x="8738" y="164963"/>
                  </a:lnTo>
                  <a:lnTo>
                    <a:pt x="10755" y="180352"/>
                  </a:lnTo>
                  <a:lnTo>
                    <a:pt x="12656" y="196511"/>
                  </a:lnTo>
                  <a:lnTo>
                    <a:pt x="14233" y="214205"/>
                  </a:lnTo>
                  <a:lnTo>
                    <a:pt x="15443" y="233534"/>
                  </a:lnTo>
                  <a:lnTo>
                    <a:pt x="16331" y="254280"/>
                  </a:lnTo>
                  <a:lnTo>
                    <a:pt x="16967" y="276116"/>
                  </a:lnTo>
                  <a:lnTo>
                    <a:pt x="17581" y="298103"/>
                  </a:lnTo>
                  <a:lnTo>
                    <a:pt x="18533" y="318777"/>
                  </a:lnTo>
                  <a:lnTo>
                    <a:pt x="19989" y="337453"/>
                  </a:lnTo>
                  <a:lnTo>
                    <a:pt x="21782" y="354463"/>
                  </a:lnTo>
                  <a:lnTo>
                    <a:pt x="23525" y="370735"/>
                  </a:lnTo>
                  <a:lnTo>
                    <a:pt x="24992" y="386903"/>
                  </a:lnTo>
                  <a:lnTo>
                    <a:pt x="26130" y="403063"/>
                  </a:lnTo>
                  <a:lnTo>
                    <a:pt x="27092" y="420834"/>
                  </a:lnTo>
                  <a:lnTo>
                    <a:pt x="27957" y="445141"/>
                  </a:lnTo>
                  <a:lnTo>
                    <a:pt x="28872" y="4843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1181" y="3390176"/>
              <a:ext cx="547483" cy="168457"/>
            </a:xfrm>
            <a:custGeom>
              <a:avLst/>
              <a:gdLst/>
              <a:ahLst/>
              <a:cxnLst/>
              <a:rect l="0" t="0" r="0" b="0"/>
              <a:pathLst>
                <a:path w="547483" h="168457">
                  <a:moveTo>
                    <a:pt x="547482" y="0"/>
                  </a:moveTo>
                  <a:lnTo>
                    <a:pt x="535814" y="2934"/>
                  </a:lnTo>
                  <a:lnTo>
                    <a:pt x="525325" y="5716"/>
                  </a:lnTo>
                  <a:lnTo>
                    <a:pt x="515023" y="8616"/>
                  </a:lnTo>
                  <a:lnTo>
                    <a:pt x="504722" y="11656"/>
                  </a:lnTo>
                  <a:lnTo>
                    <a:pt x="494378" y="14821"/>
                  </a:lnTo>
                  <a:lnTo>
                    <a:pt x="483989" y="18085"/>
                  </a:lnTo>
                  <a:lnTo>
                    <a:pt x="473560" y="21423"/>
                  </a:lnTo>
                  <a:lnTo>
                    <a:pt x="463102" y="24814"/>
                  </a:lnTo>
                  <a:lnTo>
                    <a:pt x="452623" y="28242"/>
                  </a:lnTo>
                  <a:lnTo>
                    <a:pt x="442127" y="31697"/>
                  </a:lnTo>
                  <a:lnTo>
                    <a:pt x="431622" y="35170"/>
                  </a:lnTo>
                  <a:lnTo>
                    <a:pt x="421104" y="38655"/>
                  </a:lnTo>
                  <a:lnTo>
                    <a:pt x="410413" y="42147"/>
                  </a:lnTo>
                  <a:lnTo>
                    <a:pt x="399243" y="45646"/>
                  </a:lnTo>
                  <a:lnTo>
                    <a:pt x="387471" y="49148"/>
                  </a:lnTo>
                  <a:lnTo>
                    <a:pt x="375292" y="52652"/>
                  </a:lnTo>
                  <a:lnTo>
                    <a:pt x="363118" y="56158"/>
                  </a:lnTo>
                  <a:lnTo>
                    <a:pt x="351188" y="59666"/>
                  </a:lnTo>
                  <a:lnTo>
                    <a:pt x="339568" y="63174"/>
                  </a:lnTo>
                  <a:lnTo>
                    <a:pt x="328232" y="66682"/>
                  </a:lnTo>
                  <a:lnTo>
                    <a:pt x="317121" y="70191"/>
                  </a:lnTo>
                  <a:lnTo>
                    <a:pt x="306015" y="73700"/>
                  </a:lnTo>
                  <a:lnTo>
                    <a:pt x="294559" y="77209"/>
                  </a:lnTo>
                  <a:lnTo>
                    <a:pt x="282591" y="80718"/>
                  </a:lnTo>
                  <a:lnTo>
                    <a:pt x="270280" y="84228"/>
                  </a:lnTo>
                  <a:lnTo>
                    <a:pt x="258016" y="87737"/>
                  </a:lnTo>
                  <a:lnTo>
                    <a:pt x="246021" y="91247"/>
                  </a:lnTo>
                  <a:lnTo>
                    <a:pt x="234187" y="94757"/>
                  </a:lnTo>
                  <a:lnTo>
                    <a:pt x="222176" y="98266"/>
                  </a:lnTo>
                  <a:lnTo>
                    <a:pt x="209803" y="101776"/>
                  </a:lnTo>
                  <a:lnTo>
                    <a:pt x="197205" y="105285"/>
                  </a:lnTo>
                  <a:lnTo>
                    <a:pt x="184741" y="108794"/>
                  </a:lnTo>
                  <a:lnTo>
                    <a:pt x="172613" y="112304"/>
                  </a:lnTo>
                  <a:lnTo>
                    <a:pt x="160858" y="115813"/>
                  </a:lnTo>
                  <a:lnTo>
                    <a:pt x="149432" y="119322"/>
                  </a:lnTo>
                  <a:lnTo>
                    <a:pt x="138265" y="122832"/>
                  </a:lnTo>
                  <a:lnTo>
                    <a:pt x="127291" y="126342"/>
                  </a:lnTo>
                  <a:lnTo>
                    <a:pt x="116455" y="129851"/>
                  </a:lnTo>
                  <a:lnTo>
                    <a:pt x="105708" y="133361"/>
                  </a:lnTo>
                  <a:lnTo>
                    <a:pt x="94692" y="136870"/>
                  </a:lnTo>
                  <a:lnTo>
                    <a:pt x="82771" y="140380"/>
                  </a:lnTo>
                  <a:lnTo>
                    <a:pt x="69690" y="143889"/>
                  </a:lnTo>
                  <a:lnTo>
                    <a:pt x="56076" y="147440"/>
                  </a:lnTo>
                  <a:lnTo>
                    <a:pt x="41813" y="151566"/>
                  </a:lnTo>
                  <a:lnTo>
                    <a:pt x="24526" y="157749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79191" y="3421761"/>
              <a:ext cx="440337" cy="435836"/>
            </a:xfrm>
            <a:custGeom>
              <a:avLst/>
              <a:gdLst/>
              <a:ahLst/>
              <a:cxnLst/>
              <a:rect l="0" t="0" r="0" b="0"/>
              <a:pathLst>
                <a:path w="440337" h="43583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9" y="74423"/>
                  </a:lnTo>
                  <a:lnTo>
                    <a:pt x="3905" y="89774"/>
                  </a:lnTo>
                  <a:lnTo>
                    <a:pt x="6201" y="106284"/>
                  </a:lnTo>
                  <a:lnTo>
                    <a:pt x="8857" y="123908"/>
                  </a:lnTo>
                  <a:lnTo>
                    <a:pt x="11776" y="142471"/>
                  </a:lnTo>
                  <a:lnTo>
                    <a:pt x="14880" y="161762"/>
                  </a:lnTo>
                  <a:lnTo>
                    <a:pt x="18114" y="181591"/>
                  </a:lnTo>
                  <a:lnTo>
                    <a:pt x="21437" y="201804"/>
                  </a:lnTo>
                  <a:lnTo>
                    <a:pt x="24821" y="222285"/>
                  </a:lnTo>
                  <a:lnTo>
                    <a:pt x="28242" y="242952"/>
                  </a:lnTo>
                  <a:lnTo>
                    <a:pt x="31522" y="263747"/>
                  </a:lnTo>
                  <a:lnTo>
                    <a:pt x="34346" y="284628"/>
                  </a:lnTo>
                  <a:lnTo>
                    <a:pt x="36581" y="305557"/>
                  </a:lnTo>
                  <a:lnTo>
                    <a:pt x="38421" y="326189"/>
                  </a:lnTo>
                  <a:lnTo>
                    <a:pt x="40271" y="345896"/>
                  </a:lnTo>
                  <a:lnTo>
                    <a:pt x="42361" y="364411"/>
                  </a:lnTo>
                  <a:lnTo>
                    <a:pt x="44427" y="381793"/>
                  </a:lnTo>
                  <a:lnTo>
                    <a:pt x="45829" y="398241"/>
                  </a:lnTo>
                  <a:lnTo>
                    <a:pt x="46246" y="413884"/>
                  </a:lnTo>
                  <a:lnTo>
                    <a:pt x="45481" y="425707"/>
                  </a:lnTo>
                  <a:lnTo>
                    <a:pt x="43711" y="430001"/>
                  </a:lnTo>
                  <a:lnTo>
                    <a:pt x="41555" y="428423"/>
                  </a:lnTo>
                  <a:lnTo>
                    <a:pt x="39486" y="423045"/>
                  </a:lnTo>
                  <a:lnTo>
                    <a:pt x="38129" y="415057"/>
                  </a:lnTo>
                  <a:lnTo>
                    <a:pt x="37765" y="405214"/>
                  </a:lnTo>
                  <a:lnTo>
                    <a:pt x="38368" y="394059"/>
                  </a:lnTo>
                  <a:lnTo>
                    <a:pt x="39777" y="381986"/>
                  </a:lnTo>
                  <a:lnTo>
                    <a:pt x="41805" y="369284"/>
                  </a:lnTo>
                  <a:lnTo>
                    <a:pt x="44286" y="356318"/>
                  </a:lnTo>
                  <a:lnTo>
                    <a:pt x="47091" y="343533"/>
                  </a:lnTo>
                  <a:lnTo>
                    <a:pt x="50125" y="331153"/>
                  </a:lnTo>
                  <a:lnTo>
                    <a:pt x="53483" y="319212"/>
                  </a:lnTo>
                  <a:lnTo>
                    <a:pt x="57422" y="307652"/>
                  </a:lnTo>
                  <a:lnTo>
                    <a:pt x="62038" y="296396"/>
                  </a:lnTo>
                  <a:lnTo>
                    <a:pt x="67274" y="285532"/>
                  </a:lnTo>
                  <a:lnTo>
                    <a:pt x="73015" y="275300"/>
                  </a:lnTo>
                  <a:lnTo>
                    <a:pt x="79145" y="265795"/>
                  </a:lnTo>
                  <a:lnTo>
                    <a:pt x="85889" y="257275"/>
                  </a:lnTo>
                  <a:lnTo>
                    <a:pt x="93780" y="250231"/>
                  </a:lnTo>
                  <a:lnTo>
                    <a:pt x="103012" y="244800"/>
                  </a:lnTo>
                  <a:lnTo>
                    <a:pt x="113314" y="241138"/>
                  </a:lnTo>
                  <a:lnTo>
                    <a:pt x="124147" y="239570"/>
                  </a:lnTo>
                  <a:lnTo>
                    <a:pt x="135132" y="240081"/>
                  </a:lnTo>
                  <a:lnTo>
                    <a:pt x="145930" y="242695"/>
                  </a:lnTo>
                  <a:lnTo>
                    <a:pt x="156174" y="247639"/>
                  </a:lnTo>
                  <a:lnTo>
                    <a:pt x="165721" y="254811"/>
                  </a:lnTo>
                  <a:lnTo>
                    <a:pt x="174452" y="263692"/>
                  </a:lnTo>
                  <a:lnTo>
                    <a:pt x="182178" y="273554"/>
                  </a:lnTo>
                  <a:lnTo>
                    <a:pt x="188896" y="283886"/>
                  </a:lnTo>
                  <a:lnTo>
                    <a:pt x="194749" y="294412"/>
                  </a:lnTo>
                  <a:lnTo>
                    <a:pt x="199922" y="305005"/>
                  </a:lnTo>
                  <a:lnTo>
                    <a:pt x="204588" y="315613"/>
                  </a:lnTo>
                  <a:lnTo>
                    <a:pt x="208723" y="326381"/>
                  </a:lnTo>
                  <a:lnTo>
                    <a:pt x="212129" y="337610"/>
                  </a:lnTo>
                  <a:lnTo>
                    <a:pt x="214768" y="349399"/>
                  </a:lnTo>
                  <a:lnTo>
                    <a:pt x="217240" y="360529"/>
                  </a:lnTo>
                  <a:lnTo>
                    <a:pt x="220689" y="367650"/>
                  </a:lnTo>
                  <a:lnTo>
                    <a:pt x="225273" y="369242"/>
                  </a:lnTo>
                  <a:lnTo>
                    <a:pt x="230366" y="367282"/>
                  </a:lnTo>
                  <a:lnTo>
                    <a:pt x="235823" y="363310"/>
                  </a:lnTo>
                  <a:lnTo>
                    <a:pt x="241629" y="358166"/>
                  </a:lnTo>
                  <a:lnTo>
                    <a:pt x="247752" y="352327"/>
                  </a:lnTo>
                  <a:lnTo>
                    <a:pt x="254296" y="346228"/>
                  </a:lnTo>
                  <a:lnTo>
                    <a:pt x="261508" y="340338"/>
                  </a:lnTo>
                  <a:lnTo>
                    <a:pt x="269466" y="334884"/>
                  </a:lnTo>
                  <a:lnTo>
                    <a:pt x="278094" y="329894"/>
                  </a:lnTo>
                  <a:lnTo>
                    <a:pt x="287263" y="325305"/>
                  </a:lnTo>
                  <a:lnTo>
                    <a:pt x="296848" y="321030"/>
                  </a:lnTo>
                  <a:lnTo>
                    <a:pt x="307064" y="316987"/>
                  </a:lnTo>
                  <a:lnTo>
                    <a:pt x="318439" y="313112"/>
                  </a:lnTo>
                  <a:lnTo>
                    <a:pt x="331159" y="309352"/>
                  </a:lnTo>
                  <a:lnTo>
                    <a:pt x="344787" y="305674"/>
                  </a:lnTo>
                  <a:lnTo>
                    <a:pt x="358473" y="302050"/>
                  </a:lnTo>
                  <a:lnTo>
                    <a:pt x="371709" y="298458"/>
                  </a:lnTo>
                  <a:lnTo>
                    <a:pt x="384188" y="294725"/>
                  </a:lnTo>
                  <a:lnTo>
                    <a:pt x="395642" y="290532"/>
                  </a:lnTo>
                  <a:lnTo>
                    <a:pt x="406041" y="285742"/>
                  </a:lnTo>
                  <a:lnTo>
                    <a:pt x="415363" y="280219"/>
                  </a:lnTo>
                  <a:lnTo>
                    <a:pt x="423493" y="273754"/>
                  </a:lnTo>
                  <a:lnTo>
                    <a:pt x="430472" y="266329"/>
                  </a:lnTo>
                  <a:lnTo>
                    <a:pt x="435992" y="258071"/>
                  </a:lnTo>
                  <a:lnTo>
                    <a:pt x="439347" y="249157"/>
                  </a:lnTo>
                  <a:lnTo>
                    <a:pt x="440336" y="239765"/>
                  </a:lnTo>
                  <a:lnTo>
                    <a:pt x="439051" y="230358"/>
                  </a:lnTo>
                  <a:lnTo>
                    <a:pt x="435605" y="221656"/>
                  </a:lnTo>
                  <a:lnTo>
                    <a:pt x="430283" y="213993"/>
                  </a:lnTo>
                  <a:lnTo>
                    <a:pt x="423306" y="207358"/>
                  </a:lnTo>
                  <a:lnTo>
                    <a:pt x="414736" y="201585"/>
                  </a:lnTo>
                  <a:lnTo>
                    <a:pt x="404749" y="196487"/>
                  </a:lnTo>
                  <a:lnTo>
                    <a:pt x="393452" y="192214"/>
                  </a:lnTo>
                  <a:lnTo>
                    <a:pt x="380814" y="189241"/>
                  </a:lnTo>
                  <a:lnTo>
                    <a:pt x="366954" y="187724"/>
                  </a:lnTo>
                  <a:lnTo>
                    <a:pt x="352580" y="187688"/>
                  </a:lnTo>
                  <a:lnTo>
                    <a:pt x="338850" y="189183"/>
                  </a:lnTo>
                  <a:lnTo>
                    <a:pt x="326362" y="192085"/>
                  </a:lnTo>
                  <a:lnTo>
                    <a:pt x="315183" y="196304"/>
                  </a:lnTo>
                  <a:lnTo>
                    <a:pt x="305132" y="201877"/>
                  </a:lnTo>
                  <a:lnTo>
                    <a:pt x="295968" y="208697"/>
                  </a:lnTo>
                  <a:lnTo>
                    <a:pt x="287625" y="216546"/>
                  </a:lnTo>
                  <a:lnTo>
                    <a:pt x="280226" y="225184"/>
                  </a:lnTo>
                  <a:lnTo>
                    <a:pt x="273767" y="234405"/>
                  </a:lnTo>
                  <a:lnTo>
                    <a:pt x="268444" y="244207"/>
                  </a:lnTo>
                  <a:lnTo>
                    <a:pt x="264698" y="254771"/>
                  </a:lnTo>
                  <a:lnTo>
                    <a:pt x="262621" y="266139"/>
                  </a:lnTo>
                  <a:lnTo>
                    <a:pt x="261854" y="278213"/>
                  </a:lnTo>
                  <a:lnTo>
                    <a:pt x="261788" y="290851"/>
                  </a:lnTo>
                  <a:lnTo>
                    <a:pt x="262001" y="303905"/>
                  </a:lnTo>
                  <a:lnTo>
                    <a:pt x="262446" y="317094"/>
                  </a:lnTo>
                  <a:lnTo>
                    <a:pt x="263343" y="330023"/>
                  </a:lnTo>
                  <a:lnTo>
                    <a:pt x="264800" y="342495"/>
                  </a:lnTo>
                  <a:lnTo>
                    <a:pt x="266948" y="354496"/>
                  </a:lnTo>
                  <a:lnTo>
                    <a:pt x="270000" y="366095"/>
                  </a:lnTo>
                  <a:lnTo>
                    <a:pt x="273985" y="377377"/>
                  </a:lnTo>
                  <a:lnTo>
                    <a:pt x="278782" y="388260"/>
                  </a:lnTo>
                  <a:lnTo>
                    <a:pt x="284219" y="398502"/>
                  </a:lnTo>
                  <a:lnTo>
                    <a:pt x="290142" y="408015"/>
                  </a:lnTo>
                  <a:lnTo>
                    <a:pt x="296746" y="416539"/>
                  </a:lnTo>
                  <a:lnTo>
                    <a:pt x="304543" y="423587"/>
                  </a:lnTo>
                  <a:lnTo>
                    <a:pt x="313711" y="429024"/>
                  </a:lnTo>
                  <a:lnTo>
                    <a:pt x="323971" y="432862"/>
                  </a:lnTo>
                  <a:lnTo>
                    <a:pt x="334775" y="435078"/>
                  </a:lnTo>
                  <a:lnTo>
                    <a:pt x="345736" y="435835"/>
                  </a:lnTo>
                  <a:lnTo>
                    <a:pt x="356415" y="435560"/>
                  </a:lnTo>
                  <a:lnTo>
                    <a:pt x="367393" y="434831"/>
                  </a:lnTo>
                  <a:lnTo>
                    <a:pt x="380746" y="433589"/>
                  </a:lnTo>
                  <a:lnTo>
                    <a:pt x="400083" y="43166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26715" y="3564552"/>
              <a:ext cx="150652" cy="242055"/>
            </a:xfrm>
            <a:custGeom>
              <a:avLst/>
              <a:gdLst/>
              <a:ahLst/>
              <a:cxnLst/>
              <a:rect l="0" t="0" r="0" b="0"/>
              <a:pathLst>
                <a:path w="150652" h="242055">
                  <a:moveTo>
                    <a:pt x="147399" y="4608"/>
                  </a:moveTo>
                  <a:lnTo>
                    <a:pt x="138463" y="1808"/>
                  </a:lnTo>
                  <a:lnTo>
                    <a:pt x="128836" y="307"/>
                  </a:lnTo>
                  <a:lnTo>
                    <a:pt x="117553" y="0"/>
                  </a:lnTo>
                  <a:lnTo>
                    <a:pt x="105059" y="680"/>
                  </a:lnTo>
                  <a:lnTo>
                    <a:pt x="92228" y="2148"/>
                  </a:lnTo>
                  <a:lnTo>
                    <a:pt x="79609" y="4221"/>
                  </a:lnTo>
                  <a:lnTo>
                    <a:pt x="67399" y="6903"/>
                  </a:lnTo>
                  <a:lnTo>
                    <a:pt x="55604" y="10375"/>
                  </a:lnTo>
                  <a:lnTo>
                    <a:pt x="44172" y="14679"/>
                  </a:lnTo>
                  <a:lnTo>
                    <a:pt x="33515" y="20043"/>
                  </a:lnTo>
                  <a:lnTo>
                    <a:pt x="24483" y="26932"/>
                  </a:lnTo>
                  <a:lnTo>
                    <a:pt x="17415" y="35451"/>
                  </a:lnTo>
                  <a:lnTo>
                    <a:pt x="12499" y="45088"/>
                  </a:lnTo>
                  <a:lnTo>
                    <a:pt x="10016" y="54934"/>
                  </a:lnTo>
                  <a:lnTo>
                    <a:pt x="9870" y="64436"/>
                  </a:lnTo>
                  <a:lnTo>
                    <a:pt x="11856" y="73253"/>
                  </a:lnTo>
                  <a:lnTo>
                    <a:pt x="15840" y="81095"/>
                  </a:lnTo>
                  <a:lnTo>
                    <a:pt x="21550" y="87920"/>
                  </a:lnTo>
                  <a:lnTo>
                    <a:pt x="28634" y="93858"/>
                  </a:lnTo>
                  <a:lnTo>
                    <a:pt x="36750" y="99096"/>
                  </a:lnTo>
                  <a:lnTo>
                    <a:pt x="45613" y="103812"/>
                  </a:lnTo>
                  <a:lnTo>
                    <a:pt x="55003" y="108153"/>
                  </a:lnTo>
                  <a:lnTo>
                    <a:pt x="64758" y="112230"/>
                  </a:lnTo>
                  <a:lnTo>
                    <a:pt x="74759" y="116129"/>
                  </a:lnTo>
                  <a:lnTo>
                    <a:pt x="84763" y="120071"/>
                  </a:lnTo>
                  <a:lnTo>
                    <a:pt x="94407" y="124403"/>
                  </a:lnTo>
                  <a:lnTo>
                    <a:pt x="103525" y="129283"/>
                  </a:lnTo>
                  <a:lnTo>
                    <a:pt x="112122" y="134697"/>
                  </a:lnTo>
                  <a:lnTo>
                    <a:pt x="120283" y="140556"/>
                  </a:lnTo>
                  <a:lnTo>
                    <a:pt x="128099" y="146766"/>
                  </a:lnTo>
                  <a:lnTo>
                    <a:pt x="135332" y="153562"/>
                  </a:lnTo>
                  <a:lnTo>
                    <a:pt x="141438" y="161488"/>
                  </a:lnTo>
                  <a:lnTo>
                    <a:pt x="146203" y="170740"/>
                  </a:lnTo>
                  <a:lnTo>
                    <a:pt x="149402" y="180885"/>
                  </a:lnTo>
                  <a:lnTo>
                    <a:pt x="150651" y="191080"/>
                  </a:lnTo>
                  <a:lnTo>
                    <a:pt x="149926" y="200818"/>
                  </a:lnTo>
                  <a:lnTo>
                    <a:pt x="147339" y="209796"/>
                  </a:lnTo>
                  <a:lnTo>
                    <a:pt x="142943" y="217745"/>
                  </a:lnTo>
                  <a:lnTo>
                    <a:pt x="136948" y="224638"/>
                  </a:lnTo>
                  <a:lnTo>
                    <a:pt x="129502" y="230453"/>
                  </a:lnTo>
                  <a:lnTo>
                    <a:pt x="120610" y="235075"/>
                  </a:lnTo>
                  <a:lnTo>
                    <a:pt x="110413" y="238555"/>
                  </a:lnTo>
                  <a:lnTo>
                    <a:pt x="99313" y="240913"/>
                  </a:lnTo>
                  <a:lnTo>
                    <a:pt x="87871" y="242054"/>
                  </a:lnTo>
                  <a:lnTo>
                    <a:pt x="76436" y="242050"/>
                  </a:lnTo>
                  <a:lnTo>
                    <a:pt x="65024" y="241245"/>
                  </a:lnTo>
                  <a:lnTo>
                    <a:pt x="51978" y="240095"/>
                  </a:lnTo>
                  <a:lnTo>
                    <a:pt x="32805" y="238501"/>
                  </a:lnTo>
                  <a:lnTo>
                    <a:pt x="0" y="23623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71549" y="3589078"/>
              <a:ext cx="131325" cy="226953"/>
            </a:xfrm>
            <a:custGeom>
              <a:avLst/>
              <a:gdLst/>
              <a:ahLst/>
              <a:cxnLst/>
              <a:rect l="0" t="0" r="0" b="0"/>
              <a:pathLst>
                <a:path w="131325" h="226953">
                  <a:moveTo>
                    <a:pt x="28906" y="95896"/>
                  </a:moveTo>
                  <a:lnTo>
                    <a:pt x="40575" y="90095"/>
                  </a:lnTo>
                  <a:lnTo>
                    <a:pt x="51063" y="85171"/>
                  </a:lnTo>
                  <a:lnTo>
                    <a:pt x="61365" y="80668"/>
                  </a:lnTo>
                  <a:lnTo>
                    <a:pt x="71666" y="76447"/>
                  </a:lnTo>
                  <a:lnTo>
                    <a:pt x="82010" y="72434"/>
                  </a:lnTo>
                  <a:lnTo>
                    <a:pt x="92390" y="68563"/>
                  </a:lnTo>
                  <a:lnTo>
                    <a:pt x="102473" y="64465"/>
                  </a:lnTo>
                  <a:lnTo>
                    <a:pt x="111635" y="59493"/>
                  </a:lnTo>
                  <a:lnTo>
                    <a:pt x="119594" y="53369"/>
                  </a:lnTo>
                  <a:lnTo>
                    <a:pt x="125920" y="46305"/>
                  </a:lnTo>
                  <a:lnTo>
                    <a:pt x="129887" y="38800"/>
                  </a:lnTo>
                  <a:lnTo>
                    <a:pt x="131324" y="31202"/>
                  </a:lnTo>
                  <a:lnTo>
                    <a:pt x="130356" y="23831"/>
                  </a:lnTo>
                  <a:lnTo>
                    <a:pt x="127131" y="17042"/>
                  </a:lnTo>
                  <a:lnTo>
                    <a:pt x="121956" y="10972"/>
                  </a:lnTo>
                  <a:lnTo>
                    <a:pt x="114909" y="5899"/>
                  </a:lnTo>
                  <a:lnTo>
                    <a:pt x="105761" y="2314"/>
                  </a:lnTo>
                  <a:lnTo>
                    <a:pt x="94586" y="352"/>
                  </a:lnTo>
                  <a:lnTo>
                    <a:pt x="82187" y="0"/>
                  </a:lnTo>
                  <a:lnTo>
                    <a:pt x="69867" y="1276"/>
                  </a:lnTo>
                  <a:lnTo>
                    <a:pt x="58365" y="4027"/>
                  </a:lnTo>
                  <a:lnTo>
                    <a:pt x="47865" y="8142"/>
                  </a:lnTo>
                  <a:lnTo>
                    <a:pt x="38279" y="13646"/>
                  </a:lnTo>
                  <a:lnTo>
                    <a:pt x="29434" y="20423"/>
                  </a:lnTo>
                  <a:lnTo>
                    <a:pt x="21477" y="28413"/>
                  </a:lnTo>
                  <a:lnTo>
                    <a:pt x="14869" y="37679"/>
                  </a:lnTo>
                  <a:lnTo>
                    <a:pt x="9751" y="48139"/>
                  </a:lnTo>
                  <a:lnTo>
                    <a:pt x="5972" y="59757"/>
                  </a:lnTo>
                  <a:lnTo>
                    <a:pt x="3269" y="72612"/>
                  </a:lnTo>
                  <a:lnTo>
                    <a:pt x="1380" y="86621"/>
                  </a:lnTo>
                  <a:lnTo>
                    <a:pt x="245" y="101266"/>
                  </a:lnTo>
                  <a:lnTo>
                    <a:pt x="0" y="115709"/>
                  </a:lnTo>
                  <a:lnTo>
                    <a:pt x="650" y="129498"/>
                  </a:lnTo>
                  <a:lnTo>
                    <a:pt x="2239" y="142705"/>
                  </a:lnTo>
                  <a:lnTo>
                    <a:pt x="4907" y="155720"/>
                  </a:lnTo>
                  <a:lnTo>
                    <a:pt x="8636" y="168798"/>
                  </a:lnTo>
                  <a:lnTo>
                    <a:pt x="13428" y="181547"/>
                  </a:lnTo>
                  <a:lnTo>
                    <a:pt x="19394" y="193057"/>
                  </a:lnTo>
                  <a:lnTo>
                    <a:pt x="26487" y="202907"/>
                  </a:lnTo>
                  <a:lnTo>
                    <a:pt x="34690" y="210996"/>
                  </a:lnTo>
                  <a:lnTo>
                    <a:pt x="44098" y="217288"/>
                  </a:lnTo>
                  <a:lnTo>
                    <a:pt x="54641" y="221957"/>
                  </a:lnTo>
                  <a:lnTo>
                    <a:pt x="65906" y="225122"/>
                  </a:lnTo>
                  <a:lnTo>
                    <a:pt x="78542" y="226952"/>
                  </a:lnTo>
                  <a:lnTo>
                    <a:pt x="95892" y="226496"/>
                  </a:lnTo>
                  <a:lnTo>
                    <a:pt x="123663" y="22223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72567" y="3631637"/>
              <a:ext cx="175330" cy="148094"/>
            </a:xfrm>
            <a:custGeom>
              <a:avLst/>
              <a:gdLst/>
              <a:ahLst/>
              <a:cxnLst/>
              <a:rect l="0" t="0" r="0" b="0"/>
              <a:pathLst>
                <a:path w="175330" h="148094">
                  <a:moveTo>
                    <a:pt x="6873" y="53337"/>
                  </a:moveTo>
                  <a:lnTo>
                    <a:pt x="9740" y="65139"/>
                  </a:lnTo>
                  <a:lnTo>
                    <a:pt x="11882" y="76908"/>
                  </a:lnTo>
                  <a:lnTo>
                    <a:pt x="13489" y="89794"/>
                  </a:lnTo>
                  <a:lnTo>
                    <a:pt x="14843" y="103469"/>
                  </a:lnTo>
                  <a:lnTo>
                    <a:pt x="16340" y="117149"/>
                  </a:lnTo>
                  <a:lnTo>
                    <a:pt x="18150" y="130320"/>
                  </a:lnTo>
                  <a:lnTo>
                    <a:pt x="18899" y="141254"/>
                  </a:lnTo>
                  <a:lnTo>
                    <a:pt x="17236" y="146927"/>
                  </a:lnTo>
                  <a:lnTo>
                    <a:pt x="14315" y="146407"/>
                  </a:lnTo>
                  <a:lnTo>
                    <a:pt x="10916" y="140753"/>
                  </a:lnTo>
                  <a:lnTo>
                    <a:pt x="7522" y="131510"/>
                  </a:lnTo>
                  <a:lnTo>
                    <a:pt x="4561" y="120120"/>
                  </a:lnTo>
                  <a:lnTo>
                    <a:pt x="2213" y="107544"/>
                  </a:lnTo>
                  <a:lnTo>
                    <a:pt x="624" y="94489"/>
                  </a:lnTo>
                  <a:lnTo>
                    <a:pt x="0" y="81559"/>
                  </a:lnTo>
                  <a:lnTo>
                    <a:pt x="362" y="69040"/>
                  </a:lnTo>
                  <a:lnTo>
                    <a:pt x="1739" y="56984"/>
                  </a:lnTo>
                  <a:lnTo>
                    <a:pt x="4257" y="45338"/>
                  </a:lnTo>
                  <a:lnTo>
                    <a:pt x="7886" y="34028"/>
                  </a:lnTo>
                  <a:lnTo>
                    <a:pt x="12780" y="23464"/>
                  </a:lnTo>
                  <a:lnTo>
                    <a:pt x="19345" y="14499"/>
                  </a:lnTo>
                  <a:lnTo>
                    <a:pt x="27644" y="7479"/>
                  </a:lnTo>
                  <a:lnTo>
                    <a:pt x="37131" y="2596"/>
                  </a:lnTo>
                  <a:lnTo>
                    <a:pt x="46876" y="134"/>
                  </a:lnTo>
                  <a:lnTo>
                    <a:pt x="56319" y="0"/>
                  </a:lnTo>
                  <a:lnTo>
                    <a:pt x="65436" y="1824"/>
                  </a:lnTo>
                  <a:lnTo>
                    <a:pt x="74544" y="5166"/>
                  </a:lnTo>
                  <a:lnTo>
                    <a:pt x="83850" y="9627"/>
                  </a:lnTo>
                  <a:lnTo>
                    <a:pt x="93253" y="14889"/>
                  </a:lnTo>
                  <a:lnTo>
                    <a:pt x="102426" y="20711"/>
                  </a:lnTo>
                  <a:lnTo>
                    <a:pt x="111191" y="26924"/>
                  </a:lnTo>
                  <a:lnTo>
                    <a:pt x="119366" y="33569"/>
                  </a:lnTo>
                  <a:lnTo>
                    <a:pt x="126704" y="40869"/>
                  </a:lnTo>
                  <a:lnTo>
                    <a:pt x="133156" y="48894"/>
                  </a:lnTo>
                  <a:lnTo>
                    <a:pt x="138826" y="57574"/>
                  </a:lnTo>
                  <a:lnTo>
                    <a:pt x="143877" y="66779"/>
                  </a:lnTo>
                  <a:lnTo>
                    <a:pt x="148463" y="76380"/>
                  </a:lnTo>
                  <a:lnTo>
                    <a:pt x="152715" y="86269"/>
                  </a:lnTo>
                  <a:lnTo>
                    <a:pt x="156732" y="96359"/>
                  </a:lnTo>
                  <a:lnTo>
                    <a:pt x="160581" y="106576"/>
                  </a:lnTo>
                  <a:lnTo>
                    <a:pt x="164163" y="116421"/>
                  </a:lnTo>
                  <a:lnTo>
                    <a:pt x="167569" y="125939"/>
                  </a:lnTo>
                  <a:lnTo>
                    <a:pt x="171102" y="135963"/>
                  </a:lnTo>
                  <a:lnTo>
                    <a:pt x="175329" y="14809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53582" y="3390176"/>
              <a:ext cx="20657" cy="410612"/>
            </a:xfrm>
            <a:custGeom>
              <a:avLst/>
              <a:gdLst/>
              <a:ahLst/>
              <a:cxnLst/>
              <a:rect l="0" t="0" r="0" b="0"/>
              <a:pathLst>
                <a:path w="20657" h="410612">
                  <a:moveTo>
                    <a:pt x="10127" y="0"/>
                  </a:moveTo>
                  <a:lnTo>
                    <a:pt x="10060" y="11668"/>
                  </a:lnTo>
                  <a:lnTo>
                    <a:pt x="9420" y="22157"/>
                  </a:lnTo>
                  <a:lnTo>
                    <a:pt x="8128" y="32477"/>
                  </a:lnTo>
                  <a:lnTo>
                    <a:pt x="6441" y="43469"/>
                  </a:lnTo>
                  <a:lnTo>
                    <a:pt x="4773" y="56406"/>
                  </a:lnTo>
                  <a:lnTo>
                    <a:pt x="3360" y="71809"/>
                  </a:lnTo>
                  <a:lnTo>
                    <a:pt x="2262" y="89539"/>
                  </a:lnTo>
                  <a:lnTo>
                    <a:pt x="1451" y="109183"/>
                  </a:lnTo>
                  <a:lnTo>
                    <a:pt x="872" y="130287"/>
                  </a:lnTo>
                  <a:lnTo>
                    <a:pt x="466" y="152455"/>
                  </a:lnTo>
                  <a:lnTo>
                    <a:pt x="186" y="175379"/>
                  </a:lnTo>
                  <a:lnTo>
                    <a:pt x="0" y="198810"/>
                  </a:lnTo>
                  <a:lnTo>
                    <a:pt x="43" y="221930"/>
                  </a:lnTo>
                  <a:lnTo>
                    <a:pt x="603" y="243394"/>
                  </a:lnTo>
                  <a:lnTo>
                    <a:pt x="1797" y="262616"/>
                  </a:lnTo>
                  <a:lnTo>
                    <a:pt x="3584" y="279996"/>
                  </a:lnTo>
                  <a:lnTo>
                    <a:pt x="5853" y="296520"/>
                  </a:lnTo>
                  <a:lnTo>
                    <a:pt x="8487" y="312858"/>
                  </a:lnTo>
                  <a:lnTo>
                    <a:pt x="11232" y="329132"/>
                  </a:lnTo>
                  <a:lnTo>
                    <a:pt x="13978" y="346992"/>
                  </a:lnTo>
                  <a:lnTo>
                    <a:pt x="16963" y="371372"/>
                  </a:lnTo>
                  <a:lnTo>
                    <a:pt x="20656" y="4106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84725" y="3495461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72534" y="67"/>
                  </a:lnTo>
                  <a:lnTo>
                    <a:pt x="261405" y="707"/>
                  </a:lnTo>
                  <a:lnTo>
                    <a:pt x="249802" y="2004"/>
                  </a:lnTo>
                  <a:lnTo>
                    <a:pt x="237468" y="3864"/>
                  </a:lnTo>
                  <a:lnTo>
                    <a:pt x="224160" y="6180"/>
                  </a:lnTo>
                  <a:lnTo>
                    <a:pt x="209851" y="8847"/>
                  </a:lnTo>
                  <a:lnTo>
                    <a:pt x="194673" y="11770"/>
                  </a:lnTo>
                  <a:lnTo>
                    <a:pt x="178812" y="14877"/>
                  </a:lnTo>
                  <a:lnTo>
                    <a:pt x="162445" y="18112"/>
                  </a:lnTo>
                  <a:lnTo>
                    <a:pt x="145880" y="21437"/>
                  </a:lnTo>
                  <a:lnTo>
                    <a:pt x="129534" y="24821"/>
                  </a:lnTo>
                  <a:lnTo>
                    <a:pt x="113615" y="28246"/>
                  </a:lnTo>
                  <a:lnTo>
                    <a:pt x="98146" y="31700"/>
                  </a:lnTo>
                  <a:lnTo>
                    <a:pt x="83065" y="35171"/>
                  </a:lnTo>
                  <a:lnTo>
                    <a:pt x="68301" y="38651"/>
                  </a:lnTo>
                  <a:lnTo>
                    <a:pt x="54189" y="41983"/>
                  </a:lnTo>
                  <a:lnTo>
                    <a:pt x="39977" y="45194"/>
                  </a:lnTo>
                  <a:lnTo>
                    <a:pt x="23298" y="48568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67043" y="3565128"/>
              <a:ext cx="134264" cy="175549"/>
            </a:xfrm>
            <a:custGeom>
              <a:avLst/>
              <a:gdLst/>
              <a:ahLst/>
              <a:cxnLst/>
              <a:rect l="0" t="0" r="0" b="0"/>
              <a:pathLst>
                <a:path w="134264" h="175549">
                  <a:moveTo>
                    <a:pt x="12480" y="98789"/>
                  </a:moveTo>
                  <a:lnTo>
                    <a:pt x="24148" y="98722"/>
                  </a:lnTo>
                  <a:lnTo>
                    <a:pt x="34637" y="98081"/>
                  </a:lnTo>
                  <a:lnTo>
                    <a:pt x="44939" y="96785"/>
                  </a:lnTo>
                  <a:lnTo>
                    <a:pt x="55240" y="94925"/>
                  </a:lnTo>
                  <a:lnTo>
                    <a:pt x="65584" y="92609"/>
                  </a:lnTo>
                  <a:lnTo>
                    <a:pt x="75973" y="89938"/>
                  </a:lnTo>
                  <a:lnTo>
                    <a:pt x="86401" y="86842"/>
                  </a:lnTo>
                  <a:lnTo>
                    <a:pt x="96859" y="83086"/>
                  </a:lnTo>
                  <a:lnTo>
                    <a:pt x="107321" y="78588"/>
                  </a:lnTo>
                  <a:lnTo>
                    <a:pt x="117125" y="73093"/>
                  </a:lnTo>
                  <a:lnTo>
                    <a:pt x="125037" y="66115"/>
                  </a:lnTo>
                  <a:lnTo>
                    <a:pt x="130533" y="57537"/>
                  </a:lnTo>
                  <a:lnTo>
                    <a:pt x="133576" y="47860"/>
                  </a:lnTo>
                  <a:lnTo>
                    <a:pt x="134263" y="37988"/>
                  </a:lnTo>
                  <a:lnTo>
                    <a:pt x="132901" y="28473"/>
                  </a:lnTo>
                  <a:lnTo>
                    <a:pt x="129582" y="19817"/>
                  </a:lnTo>
                  <a:lnTo>
                    <a:pt x="124097" y="12616"/>
                  </a:lnTo>
                  <a:lnTo>
                    <a:pt x="116530" y="7043"/>
                  </a:lnTo>
                  <a:lnTo>
                    <a:pt x="107368" y="3099"/>
                  </a:lnTo>
                  <a:lnTo>
                    <a:pt x="97310" y="804"/>
                  </a:lnTo>
                  <a:lnTo>
                    <a:pt x="86845" y="0"/>
                  </a:lnTo>
                  <a:lnTo>
                    <a:pt x="76227" y="575"/>
                  </a:lnTo>
                  <a:lnTo>
                    <a:pt x="65572" y="2547"/>
                  </a:lnTo>
                  <a:lnTo>
                    <a:pt x="54935" y="5800"/>
                  </a:lnTo>
                  <a:lnTo>
                    <a:pt x="44657" y="10270"/>
                  </a:lnTo>
                  <a:lnTo>
                    <a:pt x="35354" y="16019"/>
                  </a:lnTo>
                  <a:lnTo>
                    <a:pt x="27281" y="22961"/>
                  </a:lnTo>
                  <a:lnTo>
                    <a:pt x="20367" y="30893"/>
                  </a:lnTo>
                  <a:lnTo>
                    <a:pt x="14406" y="39587"/>
                  </a:lnTo>
                  <a:lnTo>
                    <a:pt x="9182" y="48842"/>
                  </a:lnTo>
                  <a:lnTo>
                    <a:pt x="4824" y="58497"/>
                  </a:lnTo>
                  <a:lnTo>
                    <a:pt x="1793" y="68430"/>
                  </a:lnTo>
                  <a:lnTo>
                    <a:pt x="234" y="78556"/>
                  </a:lnTo>
                  <a:lnTo>
                    <a:pt x="0" y="88812"/>
                  </a:lnTo>
                  <a:lnTo>
                    <a:pt x="830" y="99158"/>
                  </a:lnTo>
                  <a:lnTo>
                    <a:pt x="2467" y="109565"/>
                  </a:lnTo>
                  <a:lnTo>
                    <a:pt x="4853" y="120011"/>
                  </a:lnTo>
                  <a:lnTo>
                    <a:pt x="8124" y="130485"/>
                  </a:lnTo>
                  <a:lnTo>
                    <a:pt x="12294" y="140962"/>
                  </a:lnTo>
                  <a:lnTo>
                    <a:pt x="17568" y="150948"/>
                  </a:lnTo>
                  <a:lnTo>
                    <a:pt x="24397" y="159515"/>
                  </a:lnTo>
                  <a:lnTo>
                    <a:pt x="32881" y="166269"/>
                  </a:lnTo>
                  <a:lnTo>
                    <a:pt x="42664" y="171140"/>
                  </a:lnTo>
                  <a:lnTo>
                    <a:pt x="53140" y="174127"/>
                  </a:lnTo>
                  <a:lnTo>
                    <a:pt x="63873" y="175435"/>
                  </a:lnTo>
                  <a:lnTo>
                    <a:pt x="74200" y="175548"/>
                  </a:lnTo>
                  <a:lnTo>
                    <a:pt x="84158" y="175130"/>
                  </a:lnTo>
                  <a:lnTo>
                    <a:pt x="94615" y="174149"/>
                  </a:lnTo>
                  <a:lnTo>
                    <a:pt x="107236" y="17248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63057" y="3577202"/>
              <a:ext cx="195493" cy="170944"/>
            </a:xfrm>
            <a:custGeom>
              <a:avLst/>
              <a:gdLst/>
              <a:ahLst/>
              <a:cxnLst/>
              <a:rect l="0" t="0" r="0" b="0"/>
              <a:pathLst>
                <a:path w="195493" h="170944">
                  <a:moveTo>
                    <a:pt x="5979" y="44601"/>
                  </a:moveTo>
                  <a:lnTo>
                    <a:pt x="8912" y="53402"/>
                  </a:lnTo>
                  <a:lnTo>
                    <a:pt x="11695" y="61749"/>
                  </a:lnTo>
                  <a:lnTo>
                    <a:pt x="14594" y="70452"/>
                  </a:lnTo>
                  <a:lnTo>
                    <a:pt x="17634" y="79746"/>
                  </a:lnTo>
                  <a:lnTo>
                    <a:pt x="20800" y="89889"/>
                  </a:lnTo>
                  <a:lnTo>
                    <a:pt x="24064" y="100930"/>
                  </a:lnTo>
                  <a:lnTo>
                    <a:pt x="27402" y="112597"/>
                  </a:lnTo>
                  <a:lnTo>
                    <a:pt x="30793" y="124418"/>
                  </a:lnTo>
                  <a:lnTo>
                    <a:pt x="34162" y="136061"/>
                  </a:lnTo>
                  <a:lnTo>
                    <a:pt x="35413" y="145757"/>
                  </a:lnTo>
                  <a:lnTo>
                    <a:pt x="32823" y="150776"/>
                  </a:lnTo>
                  <a:lnTo>
                    <a:pt x="28557" y="150885"/>
                  </a:lnTo>
                  <a:lnTo>
                    <a:pt x="23923" y="147325"/>
                  </a:lnTo>
                  <a:lnTo>
                    <a:pt x="19377" y="141317"/>
                  </a:lnTo>
                  <a:lnTo>
                    <a:pt x="15040" y="133727"/>
                  </a:lnTo>
                  <a:lnTo>
                    <a:pt x="10918" y="125111"/>
                  </a:lnTo>
                  <a:lnTo>
                    <a:pt x="7137" y="115668"/>
                  </a:lnTo>
                  <a:lnTo>
                    <a:pt x="3964" y="105320"/>
                  </a:lnTo>
                  <a:lnTo>
                    <a:pt x="1502" y="94090"/>
                  </a:lnTo>
                  <a:lnTo>
                    <a:pt x="16" y="82271"/>
                  </a:lnTo>
                  <a:lnTo>
                    <a:pt x="0" y="70334"/>
                  </a:lnTo>
                  <a:lnTo>
                    <a:pt x="1585" y="58567"/>
                  </a:lnTo>
                  <a:lnTo>
                    <a:pt x="4599" y="47224"/>
                  </a:lnTo>
                  <a:lnTo>
                    <a:pt x="8756" y="36607"/>
                  </a:lnTo>
                  <a:lnTo>
                    <a:pt x="13781" y="26810"/>
                  </a:lnTo>
                  <a:lnTo>
                    <a:pt x="19764" y="18079"/>
                  </a:lnTo>
                  <a:lnTo>
                    <a:pt x="27134" y="10885"/>
                  </a:lnTo>
                  <a:lnTo>
                    <a:pt x="36014" y="5351"/>
                  </a:lnTo>
                  <a:lnTo>
                    <a:pt x="46078" y="1616"/>
                  </a:lnTo>
                  <a:lnTo>
                    <a:pt x="56751" y="0"/>
                  </a:lnTo>
                  <a:lnTo>
                    <a:pt x="67628" y="474"/>
                  </a:lnTo>
                  <a:lnTo>
                    <a:pt x="78354" y="2893"/>
                  </a:lnTo>
                  <a:lnTo>
                    <a:pt x="88550" y="7174"/>
                  </a:lnTo>
                  <a:lnTo>
                    <a:pt x="98069" y="13083"/>
                  </a:lnTo>
                  <a:lnTo>
                    <a:pt x="106951" y="20132"/>
                  </a:lnTo>
                  <a:lnTo>
                    <a:pt x="115311" y="27693"/>
                  </a:lnTo>
                  <a:lnTo>
                    <a:pt x="123268" y="35370"/>
                  </a:lnTo>
                  <a:lnTo>
                    <a:pt x="130767" y="43150"/>
                  </a:lnTo>
                  <a:lnTo>
                    <a:pt x="137585" y="51285"/>
                  </a:lnTo>
                  <a:lnTo>
                    <a:pt x="143659" y="59907"/>
                  </a:lnTo>
                  <a:lnTo>
                    <a:pt x="149231" y="69003"/>
                  </a:lnTo>
                  <a:lnTo>
                    <a:pt x="154741" y="78496"/>
                  </a:lnTo>
                  <a:lnTo>
                    <a:pt x="160445" y="88294"/>
                  </a:lnTo>
                  <a:lnTo>
                    <a:pt x="166261" y="98316"/>
                  </a:lnTo>
                  <a:lnTo>
                    <a:pt x="171865" y="108496"/>
                  </a:lnTo>
                  <a:lnTo>
                    <a:pt x="177076" y="118779"/>
                  </a:lnTo>
                  <a:lnTo>
                    <a:pt x="181726" y="128867"/>
                  </a:lnTo>
                  <a:lnTo>
                    <a:pt x="186039" y="139317"/>
                  </a:lnTo>
                  <a:lnTo>
                    <a:pt x="190393" y="152166"/>
                  </a:lnTo>
                  <a:lnTo>
                    <a:pt x="195492" y="17094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20331" y="3532971"/>
              <a:ext cx="106675" cy="225703"/>
            </a:xfrm>
            <a:custGeom>
              <a:avLst/>
              <a:gdLst/>
              <a:ahLst/>
              <a:cxnLst/>
              <a:rect l="0" t="0" r="0" b="0"/>
              <a:pathLst>
                <a:path w="106675" h="225703">
                  <a:moveTo>
                    <a:pt x="106674" y="4604"/>
                  </a:moveTo>
                  <a:lnTo>
                    <a:pt x="97873" y="1804"/>
                  </a:lnTo>
                  <a:lnTo>
                    <a:pt x="89526" y="302"/>
                  </a:lnTo>
                  <a:lnTo>
                    <a:pt x="80831" y="0"/>
                  </a:lnTo>
                  <a:lnTo>
                    <a:pt x="71884" y="852"/>
                  </a:lnTo>
                  <a:lnTo>
                    <a:pt x="63037" y="2968"/>
                  </a:lnTo>
                  <a:lnTo>
                    <a:pt x="54498" y="6295"/>
                  </a:lnTo>
                  <a:lnTo>
                    <a:pt x="46309" y="10803"/>
                  </a:lnTo>
                  <a:lnTo>
                    <a:pt x="38432" y="16571"/>
                  </a:lnTo>
                  <a:lnTo>
                    <a:pt x="30806" y="23527"/>
                  </a:lnTo>
                  <a:lnTo>
                    <a:pt x="23533" y="31637"/>
                  </a:lnTo>
                  <a:lnTo>
                    <a:pt x="16869" y="40982"/>
                  </a:lnTo>
                  <a:lnTo>
                    <a:pt x="10911" y="51491"/>
                  </a:lnTo>
                  <a:lnTo>
                    <a:pt x="5927" y="62972"/>
                  </a:lnTo>
                  <a:lnTo>
                    <a:pt x="2409" y="75202"/>
                  </a:lnTo>
                  <a:lnTo>
                    <a:pt x="491" y="87984"/>
                  </a:lnTo>
                  <a:lnTo>
                    <a:pt x="0" y="101159"/>
                  </a:lnTo>
                  <a:lnTo>
                    <a:pt x="650" y="114610"/>
                  </a:lnTo>
                  <a:lnTo>
                    <a:pt x="2163" y="128245"/>
                  </a:lnTo>
                  <a:lnTo>
                    <a:pt x="4465" y="141842"/>
                  </a:lnTo>
                  <a:lnTo>
                    <a:pt x="7679" y="155051"/>
                  </a:lnTo>
                  <a:lnTo>
                    <a:pt x="11806" y="167710"/>
                  </a:lnTo>
                  <a:lnTo>
                    <a:pt x="16881" y="179669"/>
                  </a:lnTo>
                  <a:lnTo>
                    <a:pt x="23044" y="190708"/>
                  </a:lnTo>
                  <a:lnTo>
                    <a:pt x="30258" y="200787"/>
                  </a:lnTo>
                  <a:lnTo>
                    <a:pt x="38096" y="209539"/>
                  </a:lnTo>
                  <a:lnTo>
                    <a:pt x="46701" y="216936"/>
                  </a:lnTo>
                  <a:lnTo>
                    <a:pt x="57948" y="222513"/>
                  </a:lnTo>
                  <a:lnTo>
                    <a:pt x="75088" y="22570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69119" y="3549141"/>
              <a:ext cx="178985" cy="227581"/>
            </a:xfrm>
            <a:custGeom>
              <a:avLst/>
              <a:gdLst/>
              <a:ahLst/>
              <a:cxnLst/>
              <a:rect l="0" t="0" r="0" b="0"/>
              <a:pathLst>
                <a:path w="178985" h="227581">
                  <a:moveTo>
                    <a:pt x="0" y="104247"/>
                  </a:moveTo>
                  <a:lnTo>
                    <a:pt x="11735" y="104314"/>
                  </a:lnTo>
                  <a:lnTo>
                    <a:pt x="22863" y="104954"/>
                  </a:lnTo>
                  <a:lnTo>
                    <a:pt x="34458" y="106242"/>
                  </a:lnTo>
                  <a:lnTo>
                    <a:pt x="46446" y="107756"/>
                  </a:lnTo>
                  <a:lnTo>
                    <a:pt x="58458" y="108776"/>
                  </a:lnTo>
                  <a:lnTo>
                    <a:pt x="70260" y="108936"/>
                  </a:lnTo>
                  <a:lnTo>
                    <a:pt x="81787" y="108208"/>
                  </a:lnTo>
                  <a:lnTo>
                    <a:pt x="93055" y="106722"/>
                  </a:lnTo>
                  <a:lnTo>
                    <a:pt x="104106" y="104637"/>
                  </a:lnTo>
                  <a:lnTo>
                    <a:pt x="114660" y="101778"/>
                  </a:lnTo>
                  <a:lnTo>
                    <a:pt x="124149" y="97657"/>
                  </a:lnTo>
                  <a:lnTo>
                    <a:pt x="132338" y="92099"/>
                  </a:lnTo>
                  <a:lnTo>
                    <a:pt x="138990" y="84908"/>
                  </a:lnTo>
                  <a:lnTo>
                    <a:pt x="143709" y="75723"/>
                  </a:lnTo>
                  <a:lnTo>
                    <a:pt x="146464" y="64556"/>
                  </a:lnTo>
                  <a:lnTo>
                    <a:pt x="147196" y="52346"/>
                  </a:lnTo>
                  <a:lnTo>
                    <a:pt x="145651" y="40693"/>
                  </a:lnTo>
                  <a:lnTo>
                    <a:pt x="141909" y="30459"/>
                  </a:lnTo>
                  <a:lnTo>
                    <a:pt x="136314" y="21797"/>
                  </a:lnTo>
                  <a:lnTo>
                    <a:pt x="129280" y="14516"/>
                  </a:lnTo>
                  <a:lnTo>
                    <a:pt x="121178" y="8338"/>
                  </a:lnTo>
                  <a:lnTo>
                    <a:pt x="112147" y="3477"/>
                  </a:lnTo>
                  <a:lnTo>
                    <a:pt x="102110" y="624"/>
                  </a:lnTo>
                  <a:lnTo>
                    <a:pt x="91108" y="0"/>
                  </a:lnTo>
                  <a:lnTo>
                    <a:pt x="79620" y="1544"/>
                  </a:lnTo>
                  <a:lnTo>
                    <a:pt x="68442" y="5171"/>
                  </a:lnTo>
                  <a:lnTo>
                    <a:pt x="58003" y="10617"/>
                  </a:lnTo>
                  <a:lnTo>
                    <a:pt x="48537" y="17680"/>
                  </a:lnTo>
                  <a:lnTo>
                    <a:pt x="40250" y="26307"/>
                  </a:lnTo>
                  <a:lnTo>
                    <a:pt x="33127" y="36328"/>
                  </a:lnTo>
                  <a:lnTo>
                    <a:pt x="27158" y="47477"/>
                  </a:lnTo>
                  <a:lnTo>
                    <a:pt x="22431" y="59485"/>
                  </a:lnTo>
                  <a:lnTo>
                    <a:pt x="18880" y="72122"/>
                  </a:lnTo>
                  <a:lnTo>
                    <a:pt x="16475" y="85369"/>
                  </a:lnTo>
                  <a:lnTo>
                    <a:pt x="15302" y="99401"/>
                  </a:lnTo>
                  <a:lnTo>
                    <a:pt x="15294" y="114240"/>
                  </a:lnTo>
                  <a:lnTo>
                    <a:pt x="16423" y="129460"/>
                  </a:lnTo>
                  <a:lnTo>
                    <a:pt x="18776" y="144297"/>
                  </a:lnTo>
                  <a:lnTo>
                    <a:pt x="22284" y="158345"/>
                  </a:lnTo>
                  <a:lnTo>
                    <a:pt x="26757" y="171388"/>
                  </a:lnTo>
                  <a:lnTo>
                    <a:pt x="31977" y="183229"/>
                  </a:lnTo>
                  <a:lnTo>
                    <a:pt x="37754" y="193887"/>
                  </a:lnTo>
                  <a:lnTo>
                    <a:pt x="44260" y="203213"/>
                  </a:lnTo>
                  <a:lnTo>
                    <a:pt x="51990" y="210815"/>
                  </a:lnTo>
                  <a:lnTo>
                    <a:pt x="61124" y="216636"/>
                  </a:lnTo>
                  <a:lnTo>
                    <a:pt x="71700" y="220903"/>
                  </a:lnTo>
                  <a:lnTo>
                    <a:pt x="83781" y="223942"/>
                  </a:lnTo>
                  <a:lnTo>
                    <a:pt x="97231" y="226059"/>
                  </a:lnTo>
                  <a:lnTo>
                    <a:pt x="111426" y="227323"/>
                  </a:lnTo>
                  <a:lnTo>
                    <a:pt x="126952" y="227580"/>
                  </a:lnTo>
                  <a:lnTo>
                    <a:pt x="147407" y="225743"/>
                  </a:lnTo>
                  <a:lnTo>
                    <a:pt x="178984" y="22006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74487" y="3653388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16" y="29850"/>
                  </a:lnTo>
                  <a:lnTo>
                    <a:pt x="2736" y="42517"/>
                  </a:lnTo>
                  <a:lnTo>
                    <a:pt x="1887" y="55997"/>
                  </a:lnTo>
                  <a:lnTo>
                    <a:pt x="1290" y="69855"/>
                  </a:lnTo>
                  <a:lnTo>
                    <a:pt x="874" y="83451"/>
                  </a:lnTo>
                  <a:lnTo>
                    <a:pt x="545" y="97305"/>
                  </a:lnTo>
                  <a:lnTo>
                    <a:pt x="270" y="113746"/>
                  </a:lnTo>
                  <a:lnTo>
                    <a:pt x="0" y="13687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95544" y="346387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69243" y="3569160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5" y="8616"/>
                  </a:lnTo>
                  <a:lnTo>
                    <a:pt x="91374" y="11656"/>
                  </a:lnTo>
                  <a:lnTo>
                    <a:pt x="81879" y="14821"/>
                  </a:lnTo>
                  <a:lnTo>
                    <a:pt x="72092" y="18090"/>
                  </a:lnTo>
                  <a:lnTo>
                    <a:pt x="62250" y="21601"/>
                  </a:lnTo>
                  <a:lnTo>
                    <a:pt x="52725" y="25640"/>
                  </a:lnTo>
                  <a:lnTo>
                    <a:pt x="43706" y="30327"/>
                  </a:lnTo>
                  <a:lnTo>
                    <a:pt x="35686" y="35780"/>
                  </a:lnTo>
                  <a:lnTo>
                    <a:pt x="29509" y="42198"/>
                  </a:lnTo>
                  <a:lnTo>
                    <a:pt x="25480" y="49582"/>
                  </a:lnTo>
                  <a:lnTo>
                    <a:pt x="23743" y="57473"/>
                  </a:lnTo>
                  <a:lnTo>
                    <a:pt x="24538" y="65076"/>
                  </a:lnTo>
                  <a:lnTo>
                    <a:pt x="27741" y="71961"/>
                  </a:lnTo>
                  <a:lnTo>
                    <a:pt x="32957" y="78057"/>
                  </a:lnTo>
                  <a:lnTo>
                    <a:pt x="39729" y="83458"/>
                  </a:lnTo>
                  <a:lnTo>
                    <a:pt x="47647" y="88317"/>
                  </a:lnTo>
                  <a:lnTo>
                    <a:pt x="56382" y="92937"/>
                  </a:lnTo>
                  <a:lnTo>
                    <a:pt x="65689" y="97741"/>
                  </a:lnTo>
                  <a:lnTo>
                    <a:pt x="75381" y="102949"/>
                  </a:lnTo>
                  <a:lnTo>
                    <a:pt x="85007" y="108755"/>
                  </a:lnTo>
                  <a:lnTo>
                    <a:pt x="93863" y="115411"/>
                  </a:lnTo>
                  <a:lnTo>
                    <a:pt x="101625" y="122970"/>
                  </a:lnTo>
                  <a:lnTo>
                    <a:pt x="107989" y="131487"/>
                  </a:lnTo>
                  <a:lnTo>
                    <a:pt x="112515" y="141108"/>
                  </a:lnTo>
                  <a:lnTo>
                    <a:pt x="115145" y="151791"/>
                  </a:lnTo>
                  <a:lnTo>
                    <a:pt x="115963" y="163050"/>
                  </a:lnTo>
                  <a:lnTo>
                    <a:pt x="115008" y="174065"/>
                  </a:lnTo>
                  <a:lnTo>
                    <a:pt x="112476" y="184391"/>
                  </a:lnTo>
                  <a:lnTo>
                    <a:pt x="108507" y="193780"/>
                  </a:lnTo>
                  <a:lnTo>
                    <a:pt x="103104" y="202014"/>
                  </a:lnTo>
                  <a:lnTo>
                    <a:pt x="96399" y="209105"/>
                  </a:lnTo>
                  <a:lnTo>
                    <a:pt x="88626" y="215224"/>
                  </a:lnTo>
                  <a:lnTo>
                    <a:pt x="80039" y="220583"/>
                  </a:lnTo>
                  <a:lnTo>
                    <a:pt x="70856" y="225376"/>
                  </a:lnTo>
                  <a:lnTo>
                    <a:pt x="61129" y="229613"/>
                  </a:lnTo>
                  <a:lnTo>
                    <a:pt x="49479" y="233539"/>
                  </a:lnTo>
                  <a:lnTo>
                    <a:pt x="31534" y="237504"/>
                  </a:lnTo>
                  <a:lnTo>
                    <a:pt x="0" y="2421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16104" y="3456200"/>
              <a:ext cx="382019" cy="446072"/>
            </a:xfrm>
            <a:custGeom>
              <a:avLst/>
              <a:gdLst/>
              <a:ahLst/>
              <a:cxnLst/>
              <a:rect l="0" t="0" r="0" b="0"/>
              <a:pathLst>
                <a:path w="382019" h="446072">
                  <a:moveTo>
                    <a:pt x="132207" y="302473"/>
                  </a:moveTo>
                  <a:lnTo>
                    <a:pt x="129206" y="293739"/>
                  </a:lnTo>
                  <a:lnTo>
                    <a:pt x="125783" y="286032"/>
                  </a:lnTo>
                  <a:lnTo>
                    <a:pt x="121583" y="278634"/>
                  </a:lnTo>
                  <a:lnTo>
                    <a:pt x="116510" y="271546"/>
                  </a:lnTo>
                  <a:lnTo>
                    <a:pt x="110380" y="265016"/>
                  </a:lnTo>
                  <a:lnTo>
                    <a:pt x="103196" y="259158"/>
                  </a:lnTo>
                  <a:lnTo>
                    <a:pt x="95109" y="254411"/>
                  </a:lnTo>
                  <a:lnTo>
                    <a:pt x="86314" y="251586"/>
                  </a:lnTo>
                  <a:lnTo>
                    <a:pt x="76998" y="250955"/>
                  </a:lnTo>
                  <a:lnTo>
                    <a:pt x="67475" y="252482"/>
                  </a:lnTo>
                  <a:lnTo>
                    <a:pt x="58161" y="256092"/>
                  </a:lnTo>
                  <a:lnTo>
                    <a:pt x="49275" y="261519"/>
                  </a:lnTo>
                  <a:lnTo>
                    <a:pt x="41004" y="268397"/>
                  </a:lnTo>
                  <a:lnTo>
                    <a:pt x="33595" y="276367"/>
                  </a:lnTo>
                  <a:lnTo>
                    <a:pt x="27093" y="285134"/>
                  </a:lnTo>
                  <a:lnTo>
                    <a:pt x="21387" y="294628"/>
                  </a:lnTo>
                  <a:lnTo>
                    <a:pt x="16311" y="304983"/>
                  </a:lnTo>
                  <a:lnTo>
                    <a:pt x="11712" y="316215"/>
                  </a:lnTo>
                  <a:lnTo>
                    <a:pt x="7622" y="328369"/>
                  </a:lnTo>
                  <a:lnTo>
                    <a:pt x="4246" y="341592"/>
                  </a:lnTo>
                  <a:lnTo>
                    <a:pt x="1649" y="355852"/>
                  </a:lnTo>
                  <a:lnTo>
                    <a:pt x="75" y="370667"/>
                  </a:lnTo>
                  <a:lnTo>
                    <a:pt x="0" y="385224"/>
                  </a:lnTo>
                  <a:lnTo>
                    <a:pt x="1552" y="399077"/>
                  </a:lnTo>
                  <a:lnTo>
                    <a:pt x="4713" y="411817"/>
                  </a:lnTo>
                  <a:lnTo>
                    <a:pt x="9502" y="422922"/>
                  </a:lnTo>
                  <a:lnTo>
                    <a:pt x="15764" y="432263"/>
                  </a:lnTo>
                  <a:lnTo>
                    <a:pt x="23391" y="439552"/>
                  </a:lnTo>
                  <a:lnTo>
                    <a:pt x="32405" y="444182"/>
                  </a:lnTo>
                  <a:lnTo>
                    <a:pt x="42680" y="446071"/>
                  </a:lnTo>
                  <a:lnTo>
                    <a:pt x="53662" y="445410"/>
                  </a:lnTo>
                  <a:lnTo>
                    <a:pt x="64493" y="442391"/>
                  </a:lnTo>
                  <a:lnTo>
                    <a:pt x="74702" y="437365"/>
                  </a:lnTo>
                  <a:lnTo>
                    <a:pt x="84353" y="430756"/>
                  </a:lnTo>
                  <a:lnTo>
                    <a:pt x="93828" y="422967"/>
                  </a:lnTo>
                  <a:lnTo>
                    <a:pt x="103384" y="414318"/>
                  </a:lnTo>
                  <a:lnTo>
                    <a:pt x="112956" y="404734"/>
                  </a:lnTo>
                  <a:lnTo>
                    <a:pt x="122243" y="393784"/>
                  </a:lnTo>
                  <a:lnTo>
                    <a:pt x="131084" y="381349"/>
                  </a:lnTo>
                  <a:lnTo>
                    <a:pt x="139311" y="367913"/>
                  </a:lnTo>
                  <a:lnTo>
                    <a:pt x="146684" y="354355"/>
                  </a:lnTo>
                  <a:lnTo>
                    <a:pt x="153158" y="341190"/>
                  </a:lnTo>
                  <a:lnTo>
                    <a:pt x="158844" y="328250"/>
                  </a:lnTo>
                  <a:lnTo>
                    <a:pt x="163905" y="314889"/>
                  </a:lnTo>
                  <a:lnTo>
                    <a:pt x="168498" y="300760"/>
                  </a:lnTo>
                  <a:lnTo>
                    <a:pt x="172754" y="286152"/>
                  </a:lnTo>
                  <a:lnTo>
                    <a:pt x="176774" y="271792"/>
                  </a:lnTo>
                  <a:lnTo>
                    <a:pt x="180630" y="258074"/>
                  </a:lnTo>
                  <a:lnTo>
                    <a:pt x="184373" y="244419"/>
                  </a:lnTo>
                  <a:lnTo>
                    <a:pt x="188040" y="229513"/>
                  </a:lnTo>
                  <a:lnTo>
                    <a:pt x="191650" y="212711"/>
                  </a:lnTo>
                  <a:lnTo>
                    <a:pt x="195057" y="194341"/>
                  </a:lnTo>
                  <a:lnTo>
                    <a:pt x="197966" y="175312"/>
                  </a:lnTo>
                  <a:lnTo>
                    <a:pt x="200250" y="156259"/>
                  </a:lnTo>
                  <a:lnTo>
                    <a:pt x="201782" y="137772"/>
                  </a:lnTo>
                  <a:lnTo>
                    <a:pt x="202360" y="120525"/>
                  </a:lnTo>
                  <a:lnTo>
                    <a:pt x="201974" y="104745"/>
                  </a:lnTo>
                  <a:lnTo>
                    <a:pt x="200919" y="90153"/>
                  </a:lnTo>
                  <a:lnTo>
                    <a:pt x="199680" y="76184"/>
                  </a:lnTo>
                  <a:lnTo>
                    <a:pt x="198551" y="62448"/>
                  </a:lnTo>
                  <a:lnTo>
                    <a:pt x="197474" y="48912"/>
                  </a:lnTo>
                  <a:lnTo>
                    <a:pt x="196144" y="35808"/>
                  </a:lnTo>
                  <a:lnTo>
                    <a:pt x="194394" y="23270"/>
                  </a:lnTo>
                  <a:lnTo>
                    <a:pt x="192025" y="12093"/>
                  </a:lnTo>
                  <a:lnTo>
                    <a:pt x="188033" y="3946"/>
                  </a:lnTo>
                  <a:lnTo>
                    <a:pt x="182290" y="0"/>
                  </a:lnTo>
                  <a:lnTo>
                    <a:pt x="176497" y="484"/>
                  </a:lnTo>
                  <a:lnTo>
                    <a:pt x="171223" y="4741"/>
                  </a:lnTo>
                  <a:lnTo>
                    <a:pt x="166458" y="11733"/>
                  </a:lnTo>
                  <a:lnTo>
                    <a:pt x="162083" y="20368"/>
                  </a:lnTo>
                  <a:lnTo>
                    <a:pt x="157983" y="29906"/>
                  </a:lnTo>
                  <a:lnTo>
                    <a:pt x="154076" y="40254"/>
                  </a:lnTo>
                  <a:lnTo>
                    <a:pt x="150298" y="51797"/>
                  </a:lnTo>
                  <a:lnTo>
                    <a:pt x="146613" y="64684"/>
                  </a:lnTo>
                  <a:lnTo>
                    <a:pt x="143156" y="78952"/>
                  </a:lnTo>
                  <a:lnTo>
                    <a:pt x="140214" y="94673"/>
                  </a:lnTo>
                  <a:lnTo>
                    <a:pt x="137903" y="111740"/>
                  </a:lnTo>
                  <a:lnTo>
                    <a:pt x="136183" y="129914"/>
                  </a:lnTo>
                  <a:lnTo>
                    <a:pt x="134946" y="148938"/>
                  </a:lnTo>
                  <a:lnTo>
                    <a:pt x="134077" y="168580"/>
                  </a:lnTo>
                  <a:lnTo>
                    <a:pt x="133475" y="188496"/>
                  </a:lnTo>
                  <a:lnTo>
                    <a:pt x="133063" y="208247"/>
                  </a:lnTo>
                  <a:lnTo>
                    <a:pt x="132787" y="227605"/>
                  </a:lnTo>
                  <a:lnTo>
                    <a:pt x="132771" y="246537"/>
                  </a:lnTo>
                  <a:lnTo>
                    <a:pt x="133291" y="265095"/>
                  </a:lnTo>
                  <a:lnTo>
                    <a:pt x="134459" y="283351"/>
                  </a:lnTo>
                  <a:lnTo>
                    <a:pt x="136227" y="301053"/>
                  </a:lnTo>
                  <a:lnTo>
                    <a:pt x="138485" y="317649"/>
                  </a:lnTo>
                  <a:lnTo>
                    <a:pt x="141124" y="332902"/>
                  </a:lnTo>
                  <a:lnTo>
                    <a:pt x="144371" y="346094"/>
                  </a:lnTo>
                  <a:lnTo>
                    <a:pt x="148761" y="355914"/>
                  </a:lnTo>
                  <a:lnTo>
                    <a:pt x="154489" y="361951"/>
                  </a:lnTo>
                  <a:lnTo>
                    <a:pt x="161285" y="364410"/>
                  </a:lnTo>
                  <a:lnTo>
                    <a:pt x="168611" y="363650"/>
                  </a:lnTo>
                  <a:lnTo>
                    <a:pt x="176098" y="360223"/>
                  </a:lnTo>
                  <a:lnTo>
                    <a:pt x="183733" y="354894"/>
                  </a:lnTo>
                  <a:lnTo>
                    <a:pt x="191764" y="348513"/>
                  </a:lnTo>
                  <a:lnTo>
                    <a:pt x="200313" y="341647"/>
                  </a:lnTo>
                  <a:lnTo>
                    <a:pt x="209359" y="334756"/>
                  </a:lnTo>
                  <a:lnTo>
                    <a:pt x="218817" y="328284"/>
                  </a:lnTo>
                  <a:lnTo>
                    <a:pt x="228591" y="322413"/>
                  </a:lnTo>
                  <a:lnTo>
                    <a:pt x="238596" y="317133"/>
                  </a:lnTo>
                  <a:lnTo>
                    <a:pt x="248766" y="312343"/>
                  </a:lnTo>
                  <a:lnTo>
                    <a:pt x="259055" y="307936"/>
                  </a:lnTo>
                  <a:lnTo>
                    <a:pt x="269591" y="303973"/>
                  </a:lnTo>
                  <a:lnTo>
                    <a:pt x="280657" y="300683"/>
                  </a:lnTo>
                  <a:lnTo>
                    <a:pt x="292360" y="298130"/>
                  </a:lnTo>
                  <a:lnTo>
                    <a:pt x="304491" y="296076"/>
                  </a:lnTo>
                  <a:lnTo>
                    <a:pt x="316634" y="294081"/>
                  </a:lnTo>
                  <a:lnTo>
                    <a:pt x="328538" y="291880"/>
                  </a:lnTo>
                  <a:lnTo>
                    <a:pt x="339972" y="289231"/>
                  </a:lnTo>
                  <a:lnTo>
                    <a:pt x="350650" y="285841"/>
                  </a:lnTo>
                  <a:lnTo>
                    <a:pt x="360483" y="281621"/>
                  </a:lnTo>
                  <a:lnTo>
                    <a:pt x="369068" y="276327"/>
                  </a:lnTo>
                  <a:lnTo>
                    <a:pt x="375631" y="269491"/>
                  </a:lnTo>
                  <a:lnTo>
                    <a:pt x="379929" y="261012"/>
                  </a:lnTo>
                  <a:lnTo>
                    <a:pt x="382018" y="251403"/>
                  </a:lnTo>
                  <a:lnTo>
                    <a:pt x="381990" y="241577"/>
                  </a:lnTo>
                  <a:lnTo>
                    <a:pt x="380108" y="232093"/>
                  </a:lnTo>
                  <a:lnTo>
                    <a:pt x="376254" y="223459"/>
                  </a:lnTo>
                  <a:lnTo>
                    <a:pt x="369870" y="216271"/>
                  </a:lnTo>
                  <a:lnTo>
                    <a:pt x="360877" y="210704"/>
                  </a:lnTo>
                  <a:lnTo>
                    <a:pt x="349773" y="206594"/>
                  </a:lnTo>
                  <a:lnTo>
                    <a:pt x="337339" y="203654"/>
                  </a:lnTo>
                  <a:lnTo>
                    <a:pt x="324169" y="201604"/>
                  </a:lnTo>
                  <a:lnTo>
                    <a:pt x="310770" y="200528"/>
                  </a:lnTo>
                  <a:lnTo>
                    <a:pt x="297635" y="200853"/>
                  </a:lnTo>
                  <a:lnTo>
                    <a:pt x="284996" y="202700"/>
                  </a:lnTo>
                  <a:lnTo>
                    <a:pt x="273038" y="205905"/>
                  </a:lnTo>
                  <a:lnTo>
                    <a:pt x="261992" y="210198"/>
                  </a:lnTo>
                  <a:lnTo>
                    <a:pt x="251895" y="215318"/>
                  </a:lnTo>
                  <a:lnTo>
                    <a:pt x="242791" y="221365"/>
                  </a:lnTo>
                  <a:lnTo>
                    <a:pt x="234813" y="228781"/>
                  </a:lnTo>
                  <a:lnTo>
                    <a:pt x="227929" y="237695"/>
                  </a:lnTo>
                  <a:lnTo>
                    <a:pt x="222135" y="247953"/>
                  </a:lnTo>
                  <a:lnTo>
                    <a:pt x="217533" y="259287"/>
                  </a:lnTo>
                  <a:lnTo>
                    <a:pt x="214075" y="271427"/>
                  </a:lnTo>
                  <a:lnTo>
                    <a:pt x="211904" y="283985"/>
                  </a:lnTo>
                  <a:lnTo>
                    <a:pt x="211420" y="296480"/>
                  </a:lnTo>
                  <a:lnTo>
                    <a:pt x="212689" y="308653"/>
                  </a:lnTo>
                  <a:lnTo>
                    <a:pt x="215489" y="320283"/>
                  </a:lnTo>
                  <a:lnTo>
                    <a:pt x="219503" y="331101"/>
                  </a:lnTo>
                  <a:lnTo>
                    <a:pt x="224432" y="341044"/>
                  </a:lnTo>
                  <a:lnTo>
                    <a:pt x="230349" y="350214"/>
                  </a:lnTo>
                  <a:lnTo>
                    <a:pt x="237677" y="358768"/>
                  </a:lnTo>
                  <a:lnTo>
                    <a:pt x="246528" y="366851"/>
                  </a:lnTo>
                  <a:lnTo>
                    <a:pt x="256700" y="374291"/>
                  </a:lnTo>
                  <a:lnTo>
                    <a:pt x="269154" y="381328"/>
                  </a:lnTo>
                  <a:lnTo>
                    <a:pt x="288337" y="388584"/>
                  </a:lnTo>
                  <a:lnTo>
                    <a:pt x="321719" y="39723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87997" y="3645951"/>
              <a:ext cx="113040" cy="233972"/>
            </a:xfrm>
            <a:custGeom>
              <a:avLst/>
              <a:gdLst/>
              <a:ahLst/>
              <a:cxnLst/>
              <a:rect l="0" t="0" r="0" b="0"/>
              <a:pathLst>
                <a:path w="113040" h="233972">
                  <a:moveTo>
                    <a:pt x="113039" y="7437"/>
                  </a:moveTo>
                  <a:lnTo>
                    <a:pt x="104170" y="4571"/>
                  </a:lnTo>
                  <a:lnTo>
                    <a:pt x="95184" y="2429"/>
                  </a:lnTo>
                  <a:lnTo>
                    <a:pt x="85193" y="834"/>
                  </a:lnTo>
                  <a:lnTo>
                    <a:pt x="74385" y="0"/>
                  </a:lnTo>
                  <a:lnTo>
                    <a:pt x="63222" y="448"/>
                  </a:lnTo>
                  <a:lnTo>
                    <a:pt x="52022" y="2361"/>
                  </a:lnTo>
                  <a:lnTo>
                    <a:pt x="41082" y="5771"/>
                  </a:lnTo>
                  <a:lnTo>
                    <a:pt x="30746" y="10728"/>
                  </a:lnTo>
                  <a:lnTo>
                    <a:pt x="21147" y="17100"/>
                  </a:lnTo>
                  <a:lnTo>
                    <a:pt x="12721" y="24631"/>
                  </a:lnTo>
                  <a:lnTo>
                    <a:pt x="6265" y="33048"/>
                  </a:lnTo>
                  <a:lnTo>
                    <a:pt x="2041" y="42109"/>
                  </a:lnTo>
                  <a:lnTo>
                    <a:pt x="0" y="51461"/>
                  </a:lnTo>
                  <a:lnTo>
                    <a:pt x="60" y="60659"/>
                  </a:lnTo>
                  <a:lnTo>
                    <a:pt x="1955" y="69472"/>
                  </a:lnTo>
                  <a:lnTo>
                    <a:pt x="5478" y="77864"/>
                  </a:lnTo>
                  <a:lnTo>
                    <a:pt x="10575" y="85887"/>
                  </a:lnTo>
                  <a:lnTo>
                    <a:pt x="17072" y="93619"/>
                  </a:lnTo>
                  <a:lnTo>
                    <a:pt x="24703" y="101135"/>
                  </a:lnTo>
                  <a:lnTo>
                    <a:pt x="33194" y="108497"/>
                  </a:lnTo>
                  <a:lnTo>
                    <a:pt x="42308" y="115750"/>
                  </a:lnTo>
                  <a:lnTo>
                    <a:pt x="51697" y="122927"/>
                  </a:lnTo>
                  <a:lnTo>
                    <a:pt x="60921" y="130052"/>
                  </a:lnTo>
                  <a:lnTo>
                    <a:pt x="69748" y="137148"/>
                  </a:lnTo>
                  <a:lnTo>
                    <a:pt x="77979" y="144388"/>
                  </a:lnTo>
                  <a:lnTo>
                    <a:pt x="85362" y="152087"/>
                  </a:lnTo>
                  <a:lnTo>
                    <a:pt x="91832" y="160381"/>
                  </a:lnTo>
                  <a:lnTo>
                    <a:pt x="97008" y="169240"/>
                  </a:lnTo>
                  <a:lnTo>
                    <a:pt x="100131" y="178565"/>
                  </a:lnTo>
                  <a:lnTo>
                    <a:pt x="100965" y="188237"/>
                  </a:lnTo>
                  <a:lnTo>
                    <a:pt x="99575" y="197833"/>
                  </a:lnTo>
                  <a:lnTo>
                    <a:pt x="96059" y="206663"/>
                  </a:lnTo>
                  <a:lnTo>
                    <a:pt x="90690" y="214407"/>
                  </a:lnTo>
                  <a:lnTo>
                    <a:pt x="83682" y="220927"/>
                  </a:lnTo>
                  <a:lnTo>
                    <a:pt x="75091" y="226089"/>
                  </a:lnTo>
                  <a:lnTo>
                    <a:pt x="65109" y="229964"/>
                  </a:lnTo>
                  <a:lnTo>
                    <a:pt x="54422" y="232579"/>
                  </a:lnTo>
                  <a:lnTo>
                    <a:pt x="42982" y="233971"/>
                  </a:lnTo>
                  <a:lnTo>
                    <a:pt x="28671" y="233151"/>
                  </a:lnTo>
                  <a:lnTo>
                    <a:pt x="7754" y="22853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11012" y="3662902"/>
              <a:ext cx="100595" cy="180000"/>
            </a:xfrm>
            <a:custGeom>
              <a:avLst/>
              <a:gdLst/>
              <a:ahLst/>
              <a:cxnLst/>
              <a:rect l="0" t="0" r="0" b="0"/>
              <a:pathLst>
                <a:path w="100595" h="180000">
                  <a:moveTo>
                    <a:pt x="100594" y="11543"/>
                  </a:moveTo>
                  <a:lnTo>
                    <a:pt x="94593" y="5877"/>
                  </a:lnTo>
                  <a:lnTo>
                    <a:pt x="87748" y="2233"/>
                  </a:lnTo>
                  <a:lnTo>
                    <a:pt x="79364" y="328"/>
                  </a:lnTo>
                  <a:lnTo>
                    <a:pt x="69910" y="0"/>
                  </a:lnTo>
                  <a:lnTo>
                    <a:pt x="60244" y="1267"/>
                  </a:lnTo>
                  <a:lnTo>
                    <a:pt x="50894" y="4001"/>
                  </a:lnTo>
                  <a:lnTo>
                    <a:pt x="42194" y="8267"/>
                  </a:lnTo>
                  <a:lnTo>
                    <a:pt x="34439" y="14399"/>
                  </a:lnTo>
                  <a:lnTo>
                    <a:pt x="27675" y="22406"/>
                  </a:lnTo>
                  <a:lnTo>
                    <a:pt x="21780" y="31864"/>
                  </a:lnTo>
                  <a:lnTo>
                    <a:pt x="16572" y="42121"/>
                  </a:lnTo>
                  <a:lnTo>
                    <a:pt x="11881" y="52730"/>
                  </a:lnTo>
                  <a:lnTo>
                    <a:pt x="7727" y="63784"/>
                  </a:lnTo>
                  <a:lnTo>
                    <a:pt x="4308" y="75796"/>
                  </a:lnTo>
                  <a:lnTo>
                    <a:pt x="1682" y="88979"/>
                  </a:lnTo>
                  <a:lnTo>
                    <a:pt x="88" y="102934"/>
                  </a:lnTo>
                  <a:lnTo>
                    <a:pt x="0" y="116849"/>
                  </a:lnTo>
                  <a:lnTo>
                    <a:pt x="1547" y="130237"/>
                  </a:lnTo>
                  <a:lnTo>
                    <a:pt x="4875" y="142649"/>
                  </a:lnTo>
                  <a:lnTo>
                    <a:pt x="10308" y="153528"/>
                  </a:lnTo>
                  <a:lnTo>
                    <a:pt x="17808" y="162717"/>
                  </a:lnTo>
                  <a:lnTo>
                    <a:pt x="26837" y="170065"/>
                  </a:lnTo>
                  <a:lnTo>
                    <a:pt x="37640" y="175845"/>
                  </a:lnTo>
                  <a:lnTo>
                    <a:pt x="53396" y="179444"/>
                  </a:lnTo>
                  <a:lnTo>
                    <a:pt x="79537" y="1799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64248" y="3737616"/>
              <a:ext cx="126343" cy="94356"/>
            </a:xfrm>
            <a:custGeom>
              <a:avLst/>
              <a:gdLst/>
              <a:ahLst/>
              <a:cxnLst/>
              <a:rect l="0" t="0" r="0" b="0"/>
              <a:pathLst>
                <a:path w="126343" h="94356">
                  <a:moveTo>
                    <a:pt x="0" y="52643"/>
                  </a:moveTo>
                  <a:lnTo>
                    <a:pt x="2934" y="64310"/>
                  </a:lnTo>
                  <a:lnTo>
                    <a:pt x="5717" y="74799"/>
                  </a:lnTo>
                  <a:lnTo>
                    <a:pt x="8591" y="85027"/>
                  </a:lnTo>
                  <a:lnTo>
                    <a:pt x="10679" y="92570"/>
                  </a:lnTo>
                  <a:lnTo>
                    <a:pt x="10931" y="94355"/>
                  </a:lnTo>
                  <a:lnTo>
                    <a:pt x="9799" y="91613"/>
                  </a:lnTo>
                  <a:lnTo>
                    <a:pt x="7962" y="85806"/>
                  </a:lnTo>
                  <a:lnTo>
                    <a:pt x="6058" y="77726"/>
                  </a:lnTo>
                  <a:lnTo>
                    <a:pt x="4432" y="67931"/>
                  </a:lnTo>
                  <a:lnTo>
                    <a:pt x="3667" y="57198"/>
                  </a:lnTo>
                  <a:lnTo>
                    <a:pt x="4661" y="46498"/>
                  </a:lnTo>
                  <a:lnTo>
                    <a:pt x="7743" y="36371"/>
                  </a:lnTo>
                  <a:lnTo>
                    <a:pt x="12915" y="27277"/>
                  </a:lnTo>
                  <a:lnTo>
                    <a:pt x="20123" y="19768"/>
                  </a:lnTo>
                  <a:lnTo>
                    <a:pt x="29123" y="13980"/>
                  </a:lnTo>
                  <a:lnTo>
                    <a:pt x="39723" y="9718"/>
                  </a:lnTo>
                  <a:lnTo>
                    <a:pt x="51877" y="6677"/>
                  </a:lnTo>
                  <a:lnTo>
                    <a:pt x="65397" y="4548"/>
                  </a:lnTo>
                  <a:lnTo>
                    <a:pt x="79254" y="3077"/>
                  </a:lnTo>
                  <a:lnTo>
                    <a:pt x="93037" y="1913"/>
                  </a:lnTo>
                  <a:lnTo>
                    <a:pt x="107948" y="946"/>
                  </a:lnTo>
                  <a:lnTo>
                    <a:pt x="126342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74818" y="3790259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11789"/>
                  </a:lnTo>
                  <a:lnTo>
                    <a:pt x="0" y="24222"/>
                  </a:lnTo>
                  <a:lnTo>
                    <a:pt x="0" y="42310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85347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90632" y="3516518"/>
              <a:ext cx="204500" cy="358649"/>
            </a:xfrm>
            <a:custGeom>
              <a:avLst/>
              <a:gdLst/>
              <a:ahLst/>
              <a:cxnLst/>
              <a:rect l="0" t="0" r="0" b="0"/>
              <a:pathLst>
                <a:path w="204500" h="35864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6"/>
                  </a:lnTo>
                  <a:lnTo>
                    <a:pt x="11656" y="35322"/>
                  </a:lnTo>
                  <a:lnTo>
                    <a:pt x="14821" y="46114"/>
                  </a:lnTo>
                  <a:lnTo>
                    <a:pt x="18080" y="58413"/>
                  </a:lnTo>
                  <a:lnTo>
                    <a:pt x="21245" y="72077"/>
                  </a:lnTo>
                  <a:lnTo>
                    <a:pt x="23988" y="86844"/>
                  </a:lnTo>
                  <a:lnTo>
                    <a:pt x="26168" y="102434"/>
                  </a:lnTo>
                  <a:lnTo>
                    <a:pt x="27970" y="118289"/>
                  </a:lnTo>
                  <a:lnTo>
                    <a:pt x="29795" y="133619"/>
                  </a:lnTo>
                  <a:lnTo>
                    <a:pt x="31872" y="148044"/>
                  </a:lnTo>
                  <a:lnTo>
                    <a:pt x="34099" y="161863"/>
                  </a:lnTo>
                  <a:lnTo>
                    <a:pt x="36141" y="175830"/>
                  </a:lnTo>
                  <a:lnTo>
                    <a:pt x="37812" y="190380"/>
                  </a:lnTo>
                  <a:lnTo>
                    <a:pt x="39086" y="205614"/>
                  </a:lnTo>
                  <a:lnTo>
                    <a:pt x="40016" y="221460"/>
                  </a:lnTo>
                  <a:lnTo>
                    <a:pt x="40676" y="237794"/>
                  </a:lnTo>
                  <a:lnTo>
                    <a:pt x="41137" y="254494"/>
                  </a:lnTo>
                  <a:lnTo>
                    <a:pt x="41453" y="271456"/>
                  </a:lnTo>
                  <a:lnTo>
                    <a:pt x="41659" y="288568"/>
                  </a:lnTo>
                  <a:lnTo>
                    <a:pt x="41440" y="304454"/>
                  </a:lnTo>
                  <a:lnTo>
                    <a:pt x="39558" y="316276"/>
                  </a:lnTo>
                  <a:lnTo>
                    <a:pt x="35979" y="321607"/>
                  </a:lnTo>
                  <a:lnTo>
                    <a:pt x="32929" y="320490"/>
                  </a:lnTo>
                  <a:lnTo>
                    <a:pt x="31502" y="315673"/>
                  </a:lnTo>
                  <a:lnTo>
                    <a:pt x="31579" y="308790"/>
                  </a:lnTo>
                  <a:lnTo>
                    <a:pt x="32770" y="300643"/>
                  </a:lnTo>
                  <a:lnTo>
                    <a:pt x="34894" y="291686"/>
                  </a:lnTo>
                  <a:lnTo>
                    <a:pt x="38010" y="282200"/>
                  </a:lnTo>
                  <a:lnTo>
                    <a:pt x="42081" y="272368"/>
                  </a:lnTo>
                  <a:lnTo>
                    <a:pt x="47125" y="262473"/>
                  </a:lnTo>
                  <a:lnTo>
                    <a:pt x="53270" y="252899"/>
                  </a:lnTo>
                  <a:lnTo>
                    <a:pt x="60487" y="243837"/>
                  </a:lnTo>
                  <a:lnTo>
                    <a:pt x="68776" y="235615"/>
                  </a:lnTo>
                  <a:lnTo>
                    <a:pt x="78242" y="228770"/>
                  </a:lnTo>
                  <a:lnTo>
                    <a:pt x="88829" y="223474"/>
                  </a:lnTo>
                  <a:lnTo>
                    <a:pt x="100192" y="219900"/>
                  </a:lnTo>
                  <a:lnTo>
                    <a:pt x="111812" y="218392"/>
                  </a:lnTo>
                  <a:lnTo>
                    <a:pt x="123364" y="218934"/>
                  </a:lnTo>
                  <a:lnTo>
                    <a:pt x="134731" y="221229"/>
                  </a:lnTo>
                  <a:lnTo>
                    <a:pt x="145896" y="224894"/>
                  </a:lnTo>
                  <a:lnTo>
                    <a:pt x="156879" y="229581"/>
                  </a:lnTo>
                  <a:lnTo>
                    <a:pt x="167389" y="235165"/>
                  </a:lnTo>
                  <a:lnTo>
                    <a:pt x="176849" y="241736"/>
                  </a:lnTo>
                  <a:lnTo>
                    <a:pt x="185023" y="249270"/>
                  </a:lnTo>
                  <a:lnTo>
                    <a:pt x="191835" y="257786"/>
                  </a:lnTo>
                  <a:lnTo>
                    <a:pt x="197194" y="267413"/>
                  </a:lnTo>
                  <a:lnTo>
                    <a:pt x="201197" y="278110"/>
                  </a:lnTo>
                  <a:lnTo>
                    <a:pt x="203751" y="289548"/>
                  </a:lnTo>
                  <a:lnTo>
                    <a:pt x="204499" y="301219"/>
                  </a:lnTo>
                  <a:lnTo>
                    <a:pt x="203407" y="312798"/>
                  </a:lnTo>
                  <a:lnTo>
                    <a:pt x="200556" y="323842"/>
                  </a:lnTo>
                  <a:lnTo>
                    <a:pt x="195977" y="333726"/>
                  </a:lnTo>
                  <a:lnTo>
                    <a:pt x="189856" y="342212"/>
                  </a:lnTo>
                  <a:lnTo>
                    <a:pt x="182324" y="349079"/>
                  </a:lnTo>
                  <a:lnTo>
                    <a:pt x="173373" y="353951"/>
                  </a:lnTo>
                  <a:lnTo>
                    <a:pt x="163131" y="356825"/>
                  </a:lnTo>
                  <a:lnTo>
                    <a:pt x="151832" y="358148"/>
                  </a:lnTo>
                  <a:lnTo>
                    <a:pt x="139724" y="358596"/>
                  </a:lnTo>
                  <a:lnTo>
                    <a:pt x="127038" y="358648"/>
                  </a:lnTo>
                  <a:lnTo>
                    <a:pt x="114360" y="358551"/>
                  </a:lnTo>
                  <a:lnTo>
                    <a:pt x="101284" y="358411"/>
                  </a:lnTo>
                  <a:lnTo>
                    <a:pt x="85548" y="358224"/>
                  </a:lnTo>
                  <a:lnTo>
                    <a:pt x="63171" y="35796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85430" y="3800787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5"/>
                  </a:lnTo>
                  <a:lnTo>
                    <a:pt x="0" y="947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74901" y="3674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69658" y="3753265"/>
              <a:ext cx="159187" cy="152808"/>
            </a:xfrm>
            <a:custGeom>
              <a:avLst/>
              <a:gdLst/>
              <a:ahLst/>
              <a:cxnLst/>
              <a:rect l="0" t="0" r="0" b="0"/>
              <a:pathLst>
                <a:path w="159187" h="152808">
                  <a:moveTo>
                    <a:pt x="0" y="79108"/>
                  </a:moveTo>
                  <a:lnTo>
                    <a:pt x="2934" y="90776"/>
                  </a:lnTo>
                  <a:lnTo>
                    <a:pt x="5716" y="101264"/>
                  </a:lnTo>
                  <a:lnTo>
                    <a:pt x="8589" y="111492"/>
                  </a:lnTo>
                  <a:lnTo>
                    <a:pt x="10678" y="119035"/>
                  </a:lnTo>
                  <a:lnTo>
                    <a:pt x="10931" y="120820"/>
                  </a:lnTo>
                  <a:lnTo>
                    <a:pt x="9803" y="118082"/>
                  </a:lnTo>
                  <a:lnTo>
                    <a:pt x="8139" y="112448"/>
                  </a:lnTo>
                  <a:lnTo>
                    <a:pt x="6883" y="105016"/>
                  </a:lnTo>
                  <a:lnTo>
                    <a:pt x="6496" y="96462"/>
                  </a:lnTo>
                  <a:lnTo>
                    <a:pt x="7039" y="87036"/>
                  </a:lnTo>
                  <a:lnTo>
                    <a:pt x="8384" y="76688"/>
                  </a:lnTo>
                  <a:lnTo>
                    <a:pt x="10363" y="65452"/>
                  </a:lnTo>
                  <a:lnTo>
                    <a:pt x="12976" y="53627"/>
                  </a:lnTo>
                  <a:lnTo>
                    <a:pt x="16399" y="41684"/>
                  </a:lnTo>
                  <a:lnTo>
                    <a:pt x="20665" y="29927"/>
                  </a:lnTo>
                  <a:lnTo>
                    <a:pt x="25833" y="19100"/>
                  </a:lnTo>
                  <a:lnTo>
                    <a:pt x="32058" y="10425"/>
                  </a:lnTo>
                  <a:lnTo>
                    <a:pt x="39319" y="4381"/>
                  </a:lnTo>
                  <a:lnTo>
                    <a:pt x="47296" y="953"/>
                  </a:lnTo>
                  <a:lnTo>
                    <a:pt x="55490" y="0"/>
                  </a:lnTo>
                  <a:lnTo>
                    <a:pt x="63590" y="1175"/>
                  </a:lnTo>
                  <a:lnTo>
                    <a:pt x="71484" y="4197"/>
                  </a:lnTo>
                  <a:lnTo>
                    <a:pt x="79165" y="8950"/>
                  </a:lnTo>
                  <a:lnTo>
                    <a:pt x="86664" y="15212"/>
                  </a:lnTo>
                  <a:lnTo>
                    <a:pt x="94022" y="22684"/>
                  </a:lnTo>
                  <a:lnTo>
                    <a:pt x="101277" y="31067"/>
                  </a:lnTo>
                  <a:lnTo>
                    <a:pt x="108457" y="40109"/>
                  </a:lnTo>
                  <a:lnTo>
                    <a:pt x="115587" y="49450"/>
                  </a:lnTo>
                  <a:lnTo>
                    <a:pt x="122680" y="58641"/>
                  </a:lnTo>
                  <a:lnTo>
                    <a:pt x="129745" y="67454"/>
                  </a:lnTo>
                  <a:lnTo>
                    <a:pt x="136625" y="76017"/>
                  </a:lnTo>
                  <a:lnTo>
                    <a:pt x="143018" y="84686"/>
                  </a:lnTo>
                  <a:lnTo>
                    <a:pt x="148789" y="93666"/>
                  </a:lnTo>
                  <a:lnTo>
                    <a:pt x="153635" y="102926"/>
                  </a:lnTo>
                  <a:lnTo>
                    <a:pt x="157364" y="113403"/>
                  </a:lnTo>
                  <a:lnTo>
                    <a:pt x="159186" y="128255"/>
                  </a:lnTo>
                  <a:lnTo>
                    <a:pt x="157927" y="15280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38072" y="3789314"/>
              <a:ext cx="377491" cy="411557"/>
            </a:xfrm>
            <a:custGeom>
              <a:avLst/>
              <a:gdLst/>
              <a:ahLst/>
              <a:cxnLst/>
              <a:rect l="0" t="0" r="0" b="0"/>
              <a:pathLst>
                <a:path w="377491" h="411557">
                  <a:moveTo>
                    <a:pt x="326384" y="116758"/>
                  </a:moveTo>
                  <a:lnTo>
                    <a:pt x="332251" y="107957"/>
                  </a:lnTo>
                  <a:lnTo>
                    <a:pt x="337816" y="99610"/>
                  </a:lnTo>
                  <a:lnTo>
                    <a:pt x="343601" y="90911"/>
                  </a:lnTo>
                  <a:lnTo>
                    <a:pt x="349163" y="81791"/>
                  </a:lnTo>
                  <a:lnTo>
                    <a:pt x="353549" y="72296"/>
                  </a:lnTo>
                  <a:lnTo>
                    <a:pt x="356312" y="62508"/>
                  </a:lnTo>
                  <a:lnTo>
                    <a:pt x="357338" y="52667"/>
                  </a:lnTo>
                  <a:lnTo>
                    <a:pt x="356583" y="43141"/>
                  </a:lnTo>
                  <a:lnTo>
                    <a:pt x="354215" y="34113"/>
                  </a:lnTo>
                  <a:lnTo>
                    <a:pt x="350371" y="25746"/>
                  </a:lnTo>
                  <a:lnTo>
                    <a:pt x="345058" y="18274"/>
                  </a:lnTo>
                  <a:lnTo>
                    <a:pt x="338416" y="11739"/>
                  </a:lnTo>
                  <a:lnTo>
                    <a:pt x="330688" y="6350"/>
                  </a:lnTo>
                  <a:lnTo>
                    <a:pt x="322132" y="2552"/>
                  </a:lnTo>
                  <a:lnTo>
                    <a:pt x="312974" y="448"/>
                  </a:lnTo>
                  <a:lnTo>
                    <a:pt x="303555" y="0"/>
                  </a:lnTo>
                  <a:lnTo>
                    <a:pt x="294313" y="1211"/>
                  </a:lnTo>
                  <a:lnTo>
                    <a:pt x="285473" y="3923"/>
                  </a:lnTo>
                  <a:lnTo>
                    <a:pt x="277233" y="8183"/>
                  </a:lnTo>
                  <a:lnTo>
                    <a:pt x="269844" y="14315"/>
                  </a:lnTo>
                  <a:lnTo>
                    <a:pt x="263361" y="22328"/>
                  </a:lnTo>
                  <a:lnTo>
                    <a:pt x="257837" y="31963"/>
                  </a:lnTo>
                  <a:lnTo>
                    <a:pt x="253416" y="42871"/>
                  </a:lnTo>
                  <a:lnTo>
                    <a:pt x="250075" y="54721"/>
                  </a:lnTo>
                  <a:lnTo>
                    <a:pt x="247812" y="67083"/>
                  </a:lnTo>
                  <a:lnTo>
                    <a:pt x="246735" y="79447"/>
                  </a:lnTo>
                  <a:lnTo>
                    <a:pt x="246795" y="91528"/>
                  </a:lnTo>
                  <a:lnTo>
                    <a:pt x="248140" y="102925"/>
                  </a:lnTo>
                  <a:lnTo>
                    <a:pt x="251170" y="113055"/>
                  </a:lnTo>
                  <a:lnTo>
                    <a:pt x="255956" y="121713"/>
                  </a:lnTo>
                  <a:lnTo>
                    <a:pt x="262441" y="128868"/>
                  </a:lnTo>
                  <a:lnTo>
                    <a:pt x="270614" y="134465"/>
                  </a:lnTo>
                  <a:lnTo>
                    <a:pt x="280288" y="138631"/>
                  </a:lnTo>
                  <a:lnTo>
                    <a:pt x="290850" y="141295"/>
                  </a:lnTo>
                  <a:lnTo>
                    <a:pt x="301391" y="142119"/>
                  </a:lnTo>
                  <a:lnTo>
                    <a:pt x="311395" y="141078"/>
                  </a:lnTo>
                  <a:lnTo>
                    <a:pt x="320565" y="138261"/>
                  </a:lnTo>
                  <a:lnTo>
                    <a:pt x="328653" y="133705"/>
                  </a:lnTo>
                  <a:lnTo>
                    <a:pt x="335650" y="127663"/>
                  </a:lnTo>
                  <a:lnTo>
                    <a:pt x="341841" y="122541"/>
                  </a:lnTo>
                  <a:lnTo>
                    <a:pt x="347098" y="121811"/>
                  </a:lnTo>
                  <a:lnTo>
                    <a:pt x="351032" y="125708"/>
                  </a:lnTo>
                  <a:lnTo>
                    <a:pt x="354169" y="133054"/>
                  </a:lnTo>
                  <a:lnTo>
                    <a:pt x="357033" y="142711"/>
                  </a:lnTo>
                  <a:lnTo>
                    <a:pt x="359900" y="153714"/>
                  </a:lnTo>
                  <a:lnTo>
                    <a:pt x="362873" y="165224"/>
                  </a:lnTo>
                  <a:lnTo>
                    <a:pt x="365966" y="176781"/>
                  </a:lnTo>
                  <a:lnTo>
                    <a:pt x="369002" y="188521"/>
                  </a:lnTo>
                  <a:lnTo>
                    <a:pt x="371649" y="201018"/>
                  </a:lnTo>
                  <a:lnTo>
                    <a:pt x="373755" y="214543"/>
                  </a:lnTo>
                  <a:lnTo>
                    <a:pt x="375337" y="228902"/>
                  </a:lnTo>
                  <a:lnTo>
                    <a:pt x="376479" y="243622"/>
                  </a:lnTo>
                  <a:lnTo>
                    <a:pt x="377277" y="258374"/>
                  </a:lnTo>
                  <a:lnTo>
                    <a:pt x="377490" y="272857"/>
                  </a:lnTo>
                  <a:lnTo>
                    <a:pt x="376577" y="286729"/>
                  </a:lnTo>
                  <a:lnTo>
                    <a:pt x="374322" y="299860"/>
                  </a:lnTo>
                  <a:lnTo>
                    <a:pt x="370502" y="311982"/>
                  </a:lnTo>
                  <a:lnTo>
                    <a:pt x="364731" y="322604"/>
                  </a:lnTo>
                  <a:lnTo>
                    <a:pt x="356992" y="331598"/>
                  </a:lnTo>
                  <a:lnTo>
                    <a:pt x="347558" y="338978"/>
                  </a:lnTo>
                  <a:lnTo>
                    <a:pt x="336792" y="344727"/>
                  </a:lnTo>
                  <a:lnTo>
                    <a:pt x="325032" y="349004"/>
                  </a:lnTo>
                  <a:lnTo>
                    <a:pt x="312392" y="352083"/>
                  </a:lnTo>
                  <a:lnTo>
                    <a:pt x="298777" y="354248"/>
                  </a:lnTo>
                  <a:lnTo>
                    <a:pt x="284207" y="355749"/>
                  </a:lnTo>
                  <a:lnTo>
                    <a:pt x="268661" y="356777"/>
                  </a:lnTo>
                  <a:lnTo>
                    <a:pt x="252009" y="357476"/>
                  </a:lnTo>
                  <a:lnTo>
                    <a:pt x="234283" y="357949"/>
                  </a:lnTo>
                  <a:lnTo>
                    <a:pt x="215649" y="358267"/>
                  </a:lnTo>
                  <a:lnTo>
                    <a:pt x="196309" y="358481"/>
                  </a:lnTo>
                  <a:lnTo>
                    <a:pt x="176462" y="358629"/>
                  </a:lnTo>
                  <a:lnTo>
                    <a:pt x="156745" y="358897"/>
                  </a:lnTo>
                  <a:lnTo>
                    <a:pt x="138192" y="359610"/>
                  </a:lnTo>
                  <a:lnTo>
                    <a:pt x="121279" y="360911"/>
                  </a:lnTo>
                  <a:lnTo>
                    <a:pt x="106127" y="362938"/>
                  </a:lnTo>
                  <a:lnTo>
                    <a:pt x="92780" y="365902"/>
                  </a:lnTo>
                  <a:lnTo>
                    <a:pt x="81055" y="369820"/>
                  </a:lnTo>
                  <a:lnTo>
                    <a:pt x="70484" y="374399"/>
                  </a:lnTo>
                  <a:lnTo>
                    <a:pt x="60440" y="379157"/>
                  </a:lnTo>
                  <a:lnTo>
                    <a:pt x="50531" y="383798"/>
                  </a:lnTo>
                  <a:lnTo>
                    <a:pt x="40842" y="388260"/>
                  </a:lnTo>
                  <a:lnTo>
                    <a:pt x="30774" y="393171"/>
                  </a:lnTo>
                  <a:lnTo>
                    <a:pt x="18318" y="400074"/>
                  </a:lnTo>
                  <a:lnTo>
                    <a:pt x="0" y="4115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48725" y="3484932"/>
              <a:ext cx="178986" cy="495154"/>
            </a:xfrm>
            <a:custGeom>
              <a:avLst/>
              <a:gdLst/>
              <a:ahLst/>
              <a:cxnLst/>
              <a:rect l="0" t="0" r="0" b="0"/>
              <a:pathLst>
                <a:path w="178986" h="49515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10"/>
                  </a:lnTo>
                  <a:lnTo>
                    <a:pt x="8842" y="74423"/>
                  </a:lnTo>
                  <a:lnTo>
                    <a:pt x="11593" y="89774"/>
                  </a:lnTo>
                  <a:lnTo>
                    <a:pt x="14051" y="106284"/>
                  </a:lnTo>
                  <a:lnTo>
                    <a:pt x="16033" y="123900"/>
                  </a:lnTo>
                  <a:lnTo>
                    <a:pt x="17532" y="142117"/>
                  </a:lnTo>
                  <a:lnTo>
                    <a:pt x="18620" y="160111"/>
                  </a:lnTo>
                  <a:lnTo>
                    <a:pt x="19394" y="177442"/>
                  </a:lnTo>
                  <a:lnTo>
                    <a:pt x="20101" y="194350"/>
                  </a:lnTo>
                  <a:lnTo>
                    <a:pt x="21117" y="211535"/>
                  </a:lnTo>
                  <a:lnTo>
                    <a:pt x="22615" y="229397"/>
                  </a:lnTo>
                  <a:lnTo>
                    <a:pt x="24438" y="248005"/>
                  </a:lnTo>
                  <a:lnTo>
                    <a:pt x="26200" y="267270"/>
                  </a:lnTo>
                  <a:lnTo>
                    <a:pt x="27675" y="287038"/>
                  </a:lnTo>
                  <a:lnTo>
                    <a:pt x="28647" y="306688"/>
                  </a:lnTo>
                  <a:lnTo>
                    <a:pt x="28841" y="325187"/>
                  </a:lnTo>
                  <a:lnTo>
                    <a:pt x="28193" y="342076"/>
                  </a:lnTo>
                  <a:lnTo>
                    <a:pt x="26961" y="357719"/>
                  </a:lnTo>
                  <a:lnTo>
                    <a:pt x="25603" y="372992"/>
                  </a:lnTo>
                  <a:lnTo>
                    <a:pt x="24398" y="388455"/>
                  </a:lnTo>
                  <a:lnTo>
                    <a:pt x="23439" y="404149"/>
                  </a:lnTo>
                  <a:lnTo>
                    <a:pt x="22722" y="419779"/>
                  </a:lnTo>
                  <a:lnTo>
                    <a:pt x="22201" y="435150"/>
                  </a:lnTo>
                  <a:lnTo>
                    <a:pt x="21663" y="450049"/>
                  </a:lnTo>
                  <a:lnTo>
                    <a:pt x="20763" y="464200"/>
                  </a:lnTo>
                  <a:lnTo>
                    <a:pt x="19326" y="477500"/>
                  </a:lnTo>
                  <a:lnTo>
                    <a:pt x="16939" y="488923"/>
                  </a:lnTo>
                  <a:lnTo>
                    <a:pt x="13292" y="495153"/>
                  </a:lnTo>
                  <a:lnTo>
                    <a:pt x="9376" y="494291"/>
                  </a:lnTo>
                  <a:lnTo>
                    <a:pt x="6314" y="488171"/>
                  </a:lnTo>
                  <a:lnTo>
                    <a:pt x="4192" y="478449"/>
                  </a:lnTo>
                  <a:lnTo>
                    <a:pt x="2775" y="466238"/>
                  </a:lnTo>
                  <a:lnTo>
                    <a:pt x="1837" y="452317"/>
                  </a:lnTo>
                  <a:lnTo>
                    <a:pt x="1219" y="437388"/>
                  </a:lnTo>
                  <a:lnTo>
                    <a:pt x="808" y="422135"/>
                  </a:lnTo>
                  <a:lnTo>
                    <a:pt x="542" y="406947"/>
                  </a:lnTo>
                  <a:lnTo>
                    <a:pt x="535" y="391966"/>
                  </a:lnTo>
                  <a:lnTo>
                    <a:pt x="1064" y="377211"/>
                  </a:lnTo>
                  <a:lnTo>
                    <a:pt x="2242" y="362660"/>
                  </a:lnTo>
                  <a:lnTo>
                    <a:pt x="4187" y="348598"/>
                  </a:lnTo>
                  <a:lnTo>
                    <a:pt x="7097" y="335599"/>
                  </a:lnTo>
                  <a:lnTo>
                    <a:pt x="10983" y="323891"/>
                  </a:lnTo>
                  <a:lnTo>
                    <a:pt x="15711" y="313384"/>
                  </a:lnTo>
                  <a:lnTo>
                    <a:pt x="21101" y="303858"/>
                  </a:lnTo>
                  <a:lnTo>
                    <a:pt x="26989" y="295081"/>
                  </a:lnTo>
                  <a:lnTo>
                    <a:pt x="33399" y="287016"/>
                  </a:lnTo>
                  <a:lnTo>
                    <a:pt x="40533" y="279810"/>
                  </a:lnTo>
                  <a:lnTo>
                    <a:pt x="48444" y="273486"/>
                  </a:lnTo>
                  <a:lnTo>
                    <a:pt x="57044" y="268255"/>
                  </a:lnTo>
                  <a:lnTo>
                    <a:pt x="66195" y="264570"/>
                  </a:lnTo>
                  <a:lnTo>
                    <a:pt x="75760" y="262550"/>
                  </a:lnTo>
                  <a:lnTo>
                    <a:pt x="85624" y="262329"/>
                  </a:lnTo>
                  <a:lnTo>
                    <a:pt x="95698" y="264227"/>
                  </a:lnTo>
                  <a:lnTo>
                    <a:pt x="105913" y="268204"/>
                  </a:lnTo>
                  <a:lnTo>
                    <a:pt x="116061" y="273788"/>
                  </a:lnTo>
                  <a:lnTo>
                    <a:pt x="125800" y="280283"/>
                  </a:lnTo>
                  <a:lnTo>
                    <a:pt x="134977" y="287205"/>
                  </a:lnTo>
                  <a:lnTo>
                    <a:pt x="143444" y="294460"/>
                  </a:lnTo>
                  <a:lnTo>
                    <a:pt x="150986" y="302235"/>
                  </a:lnTo>
                  <a:lnTo>
                    <a:pt x="157573" y="310620"/>
                  </a:lnTo>
                  <a:lnTo>
                    <a:pt x="163166" y="319896"/>
                  </a:lnTo>
                  <a:lnTo>
                    <a:pt x="167632" y="330573"/>
                  </a:lnTo>
                  <a:lnTo>
                    <a:pt x="171009" y="342797"/>
                  </a:lnTo>
                  <a:lnTo>
                    <a:pt x="173464" y="356247"/>
                  </a:lnTo>
                  <a:lnTo>
                    <a:pt x="175204" y="370338"/>
                  </a:lnTo>
                  <a:lnTo>
                    <a:pt x="176415" y="384666"/>
                  </a:lnTo>
                  <a:lnTo>
                    <a:pt x="177248" y="399030"/>
                  </a:lnTo>
                  <a:lnTo>
                    <a:pt x="177814" y="413353"/>
                  </a:lnTo>
                  <a:lnTo>
                    <a:pt x="178199" y="427596"/>
                  </a:lnTo>
                  <a:lnTo>
                    <a:pt x="178458" y="441157"/>
                  </a:lnTo>
                  <a:lnTo>
                    <a:pt x="178662" y="454194"/>
                  </a:lnTo>
                  <a:lnTo>
                    <a:pt x="178827" y="467850"/>
                  </a:lnTo>
                  <a:lnTo>
                    <a:pt x="178985" y="4843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90880" y="3811316"/>
              <a:ext cx="14821" cy="157928"/>
            </a:xfrm>
            <a:custGeom>
              <a:avLst/>
              <a:gdLst/>
              <a:ahLst/>
              <a:cxnLst/>
              <a:rect l="0" t="0" r="0" b="0"/>
              <a:pathLst>
                <a:path w="14821" h="157928">
                  <a:moveTo>
                    <a:pt x="0" y="0"/>
                  </a:moveTo>
                  <a:lnTo>
                    <a:pt x="2868" y="8868"/>
                  </a:lnTo>
                  <a:lnTo>
                    <a:pt x="5009" y="17855"/>
                  </a:lnTo>
                  <a:lnTo>
                    <a:pt x="6612" y="27850"/>
                  </a:lnTo>
                  <a:lnTo>
                    <a:pt x="7793" y="38831"/>
                  </a:lnTo>
                  <a:lnTo>
                    <a:pt x="8642" y="50642"/>
                  </a:lnTo>
                  <a:lnTo>
                    <a:pt x="9244" y="63096"/>
                  </a:lnTo>
                  <a:lnTo>
                    <a:pt x="9832" y="75861"/>
                  </a:lnTo>
                  <a:lnTo>
                    <a:pt x="10763" y="88494"/>
                  </a:lnTo>
                  <a:lnTo>
                    <a:pt x="12201" y="100754"/>
                  </a:lnTo>
                  <a:lnTo>
                    <a:pt x="13792" y="112339"/>
                  </a:lnTo>
                  <a:lnTo>
                    <a:pt x="14820" y="124039"/>
                  </a:lnTo>
                  <a:lnTo>
                    <a:pt x="14258" y="137995"/>
                  </a:lnTo>
                  <a:lnTo>
                    <a:pt x="10529" y="1579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22466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64580" y="3758673"/>
              <a:ext cx="187900" cy="249941"/>
            </a:xfrm>
            <a:custGeom>
              <a:avLst/>
              <a:gdLst/>
              <a:ahLst/>
              <a:cxnLst/>
              <a:rect l="0" t="0" r="0" b="0"/>
              <a:pathLst>
                <a:path w="187900" h="249941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45" y="2008"/>
                  </a:lnTo>
                  <a:lnTo>
                    <a:pt x="104817" y="4041"/>
                  </a:lnTo>
                  <a:lnTo>
                    <a:pt x="95121" y="7006"/>
                  </a:lnTo>
                  <a:lnTo>
                    <a:pt x="85999" y="10930"/>
                  </a:lnTo>
                  <a:lnTo>
                    <a:pt x="77914" y="15852"/>
                  </a:lnTo>
                  <a:lnTo>
                    <a:pt x="71698" y="21904"/>
                  </a:lnTo>
                  <a:lnTo>
                    <a:pt x="67638" y="29045"/>
                  </a:lnTo>
                  <a:lnTo>
                    <a:pt x="65711" y="36939"/>
                  </a:lnTo>
                  <a:lnTo>
                    <a:pt x="65848" y="45076"/>
                  </a:lnTo>
                  <a:lnTo>
                    <a:pt x="67790" y="53138"/>
                  </a:lnTo>
                  <a:lnTo>
                    <a:pt x="71175" y="61007"/>
                  </a:lnTo>
                  <a:lnTo>
                    <a:pt x="75648" y="68671"/>
                  </a:lnTo>
                  <a:lnTo>
                    <a:pt x="80911" y="76154"/>
                  </a:lnTo>
                  <a:lnTo>
                    <a:pt x="86900" y="83332"/>
                  </a:lnTo>
                  <a:lnTo>
                    <a:pt x="93750" y="89933"/>
                  </a:lnTo>
                  <a:lnTo>
                    <a:pt x="101466" y="95866"/>
                  </a:lnTo>
                  <a:lnTo>
                    <a:pt x="109766" y="101513"/>
                  </a:lnTo>
                  <a:lnTo>
                    <a:pt x="118183" y="107605"/>
                  </a:lnTo>
                  <a:lnTo>
                    <a:pt x="126438" y="114519"/>
                  </a:lnTo>
                  <a:lnTo>
                    <a:pt x="134438" y="122131"/>
                  </a:lnTo>
                  <a:lnTo>
                    <a:pt x="142190" y="130013"/>
                  </a:lnTo>
                  <a:lnTo>
                    <a:pt x="149736" y="137876"/>
                  </a:lnTo>
                  <a:lnTo>
                    <a:pt x="157127" y="145766"/>
                  </a:lnTo>
                  <a:lnTo>
                    <a:pt x="164404" y="153968"/>
                  </a:lnTo>
                  <a:lnTo>
                    <a:pt x="171586" y="162632"/>
                  </a:lnTo>
                  <a:lnTo>
                    <a:pt x="178206" y="171754"/>
                  </a:lnTo>
                  <a:lnTo>
                    <a:pt x="183361" y="181264"/>
                  </a:lnTo>
                  <a:lnTo>
                    <a:pt x="186666" y="191068"/>
                  </a:lnTo>
                  <a:lnTo>
                    <a:pt x="187899" y="200923"/>
                  </a:lnTo>
                  <a:lnTo>
                    <a:pt x="186757" y="210460"/>
                  </a:lnTo>
                  <a:lnTo>
                    <a:pt x="183313" y="219492"/>
                  </a:lnTo>
                  <a:lnTo>
                    <a:pt x="177764" y="227692"/>
                  </a:lnTo>
                  <a:lnTo>
                    <a:pt x="170236" y="234520"/>
                  </a:lnTo>
                  <a:lnTo>
                    <a:pt x="160992" y="239815"/>
                  </a:lnTo>
                  <a:lnTo>
                    <a:pt x="150383" y="243726"/>
                  </a:lnTo>
                  <a:lnTo>
                    <a:pt x="138747" y="246524"/>
                  </a:lnTo>
                  <a:lnTo>
                    <a:pt x="126371" y="248481"/>
                  </a:lnTo>
                  <a:lnTo>
                    <a:pt x="113640" y="249662"/>
                  </a:lnTo>
                  <a:lnTo>
                    <a:pt x="101021" y="249940"/>
                  </a:lnTo>
                  <a:lnTo>
                    <a:pt x="88760" y="249310"/>
                  </a:lnTo>
                  <a:lnTo>
                    <a:pt x="77071" y="247737"/>
                  </a:lnTo>
                  <a:lnTo>
                    <a:pt x="66213" y="245078"/>
                  </a:lnTo>
                  <a:lnTo>
                    <a:pt x="56242" y="241361"/>
                  </a:lnTo>
                  <a:lnTo>
                    <a:pt x="47053" y="236745"/>
                  </a:lnTo>
                  <a:lnTo>
                    <a:pt x="38487" y="231431"/>
                  </a:lnTo>
                  <a:lnTo>
                    <a:pt x="30395" y="225607"/>
                  </a:lnTo>
                  <a:lnTo>
                    <a:pt x="22950" y="219727"/>
                  </a:lnTo>
                  <a:lnTo>
                    <a:pt x="15909" y="213923"/>
                  </a:lnTo>
                  <a:lnTo>
                    <a:pt x="8649" y="207689"/>
                  </a:lnTo>
                  <a:lnTo>
                    <a:pt x="0" y="2000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38362" y="3600746"/>
              <a:ext cx="177383" cy="484312"/>
            </a:xfrm>
            <a:custGeom>
              <a:avLst/>
              <a:gdLst/>
              <a:ahLst/>
              <a:cxnLst/>
              <a:rect l="0" t="0" r="0" b="0"/>
              <a:pathLst>
                <a:path w="177383" h="4843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13"/>
                  </a:lnTo>
                  <a:lnTo>
                    <a:pt x="177" y="111075"/>
                  </a:lnTo>
                  <a:lnTo>
                    <a:pt x="825" y="126546"/>
                  </a:lnTo>
                  <a:lnTo>
                    <a:pt x="2075" y="141613"/>
                  </a:lnTo>
                  <a:lnTo>
                    <a:pt x="3727" y="156374"/>
                  </a:lnTo>
                  <a:lnTo>
                    <a:pt x="5376" y="170912"/>
                  </a:lnTo>
                  <a:lnTo>
                    <a:pt x="6779" y="185307"/>
                  </a:lnTo>
                  <a:lnTo>
                    <a:pt x="7871" y="200096"/>
                  </a:lnTo>
                  <a:lnTo>
                    <a:pt x="8680" y="216236"/>
                  </a:lnTo>
                  <a:lnTo>
                    <a:pt x="9257" y="234139"/>
                  </a:lnTo>
                  <a:lnTo>
                    <a:pt x="9663" y="253725"/>
                  </a:lnTo>
                  <a:lnTo>
                    <a:pt x="9942" y="274700"/>
                  </a:lnTo>
                  <a:lnTo>
                    <a:pt x="10133" y="296729"/>
                  </a:lnTo>
                  <a:lnTo>
                    <a:pt x="10263" y="319198"/>
                  </a:lnTo>
                  <a:lnTo>
                    <a:pt x="10350" y="341267"/>
                  </a:lnTo>
                  <a:lnTo>
                    <a:pt x="10404" y="362501"/>
                  </a:lnTo>
                  <a:lnTo>
                    <a:pt x="10272" y="382518"/>
                  </a:lnTo>
                  <a:lnTo>
                    <a:pt x="9651" y="400823"/>
                  </a:lnTo>
                  <a:lnTo>
                    <a:pt x="8415" y="417224"/>
                  </a:lnTo>
                  <a:lnTo>
                    <a:pt x="6623" y="428547"/>
                  </a:lnTo>
                  <a:lnTo>
                    <a:pt x="5024" y="431279"/>
                  </a:lnTo>
                  <a:lnTo>
                    <a:pt x="4625" y="427679"/>
                  </a:lnTo>
                  <a:lnTo>
                    <a:pt x="5425" y="420310"/>
                  </a:lnTo>
                  <a:lnTo>
                    <a:pt x="7116" y="411009"/>
                  </a:lnTo>
                  <a:lnTo>
                    <a:pt x="9421" y="400824"/>
                  </a:lnTo>
                  <a:lnTo>
                    <a:pt x="12300" y="390112"/>
                  </a:lnTo>
                  <a:lnTo>
                    <a:pt x="15924" y="378808"/>
                  </a:lnTo>
                  <a:lnTo>
                    <a:pt x="20332" y="366886"/>
                  </a:lnTo>
                  <a:lnTo>
                    <a:pt x="25431" y="354579"/>
                  </a:lnTo>
                  <a:lnTo>
                    <a:pt x="31081" y="342304"/>
                  </a:lnTo>
                  <a:lnTo>
                    <a:pt x="37151" y="330309"/>
                  </a:lnTo>
                  <a:lnTo>
                    <a:pt x="43854" y="318982"/>
                  </a:lnTo>
                  <a:lnTo>
                    <a:pt x="51719" y="308905"/>
                  </a:lnTo>
                  <a:lnTo>
                    <a:pt x="60934" y="300289"/>
                  </a:lnTo>
                  <a:lnTo>
                    <a:pt x="71225" y="293335"/>
                  </a:lnTo>
                  <a:lnTo>
                    <a:pt x="82049" y="288405"/>
                  </a:lnTo>
                  <a:lnTo>
                    <a:pt x="93030" y="285505"/>
                  </a:lnTo>
                  <a:lnTo>
                    <a:pt x="103824" y="284675"/>
                  </a:lnTo>
                  <a:lnTo>
                    <a:pt x="114065" y="286154"/>
                  </a:lnTo>
                  <a:lnTo>
                    <a:pt x="123611" y="289851"/>
                  </a:lnTo>
                  <a:lnTo>
                    <a:pt x="132341" y="295415"/>
                  </a:lnTo>
                  <a:lnTo>
                    <a:pt x="140066" y="302429"/>
                  </a:lnTo>
                  <a:lnTo>
                    <a:pt x="146784" y="310518"/>
                  </a:lnTo>
                  <a:lnTo>
                    <a:pt x="152635" y="319539"/>
                  </a:lnTo>
                  <a:lnTo>
                    <a:pt x="157809" y="329571"/>
                  </a:lnTo>
                  <a:lnTo>
                    <a:pt x="162473" y="340582"/>
                  </a:lnTo>
                  <a:lnTo>
                    <a:pt x="166608" y="352585"/>
                  </a:lnTo>
                  <a:lnTo>
                    <a:pt x="170015" y="365707"/>
                  </a:lnTo>
                  <a:lnTo>
                    <a:pt x="172640" y="379904"/>
                  </a:lnTo>
                  <a:lnTo>
                    <a:pt x="174573" y="394846"/>
                  </a:lnTo>
                  <a:lnTo>
                    <a:pt x="175954" y="410022"/>
                  </a:lnTo>
                  <a:lnTo>
                    <a:pt x="176915" y="425098"/>
                  </a:lnTo>
                  <a:lnTo>
                    <a:pt x="177382" y="439355"/>
                  </a:lnTo>
                  <a:lnTo>
                    <a:pt x="177008" y="453000"/>
                  </a:lnTo>
                  <a:lnTo>
                    <a:pt x="174649" y="467227"/>
                  </a:lnTo>
                  <a:lnTo>
                    <a:pt x="168457" y="4843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62588" y="3875799"/>
              <a:ext cx="138808" cy="178473"/>
            </a:xfrm>
            <a:custGeom>
              <a:avLst/>
              <a:gdLst/>
              <a:ahLst/>
              <a:cxnLst/>
              <a:rect l="0" t="0" r="0" b="0"/>
              <a:pathLst>
                <a:path w="138808" h="178473">
                  <a:moveTo>
                    <a:pt x="81101" y="9216"/>
                  </a:moveTo>
                  <a:lnTo>
                    <a:pt x="72299" y="3617"/>
                  </a:lnTo>
                  <a:lnTo>
                    <a:pt x="63953" y="614"/>
                  </a:lnTo>
                  <a:lnTo>
                    <a:pt x="55259" y="0"/>
                  </a:lnTo>
                  <a:lnTo>
                    <a:pt x="46311" y="1359"/>
                  </a:lnTo>
                  <a:lnTo>
                    <a:pt x="37463" y="4295"/>
                  </a:lnTo>
                  <a:lnTo>
                    <a:pt x="28934" y="8446"/>
                  </a:lnTo>
                  <a:lnTo>
                    <a:pt x="21092" y="13983"/>
                  </a:lnTo>
                  <a:lnTo>
                    <a:pt x="14511" y="21573"/>
                  </a:lnTo>
                  <a:lnTo>
                    <a:pt x="9387" y="31413"/>
                  </a:lnTo>
                  <a:lnTo>
                    <a:pt x="5592" y="43103"/>
                  </a:lnTo>
                  <a:lnTo>
                    <a:pt x="2872" y="55937"/>
                  </a:lnTo>
                  <a:lnTo>
                    <a:pt x="973" y="69379"/>
                  </a:lnTo>
                  <a:lnTo>
                    <a:pt x="0" y="82962"/>
                  </a:lnTo>
                  <a:lnTo>
                    <a:pt x="395" y="96221"/>
                  </a:lnTo>
                  <a:lnTo>
                    <a:pt x="2289" y="108943"/>
                  </a:lnTo>
                  <a:lnTo>
                    <a:pt x="5526" y="120957"/>
                  </a:lnTo>
                  <a:lnTo>
                    <a:pt x="9840" y="132040"/>
                  </a:lnTo>
                  <a:lnTo>
                    <a:pt x="14975" y="142161"/>
                  </a:lnTo>
                  <a:lnTo>
                    <a:pt x="21032" y="151282"/>
                  </a:lnTo>
                  <a:lnTo>
                    <a:pt x="28453" y="159271"/>
                  </a:lnTo>
                  <a:lnTo>
                    <a:pt x="37368" y="166158"/>
                  </a:lnTo>
                  <a:lnTo>
                    <a:pt x="47455" y="171783"/>
                  </a:lnTo>
                  <a:lnTo>
                    <a:pt x="58142" y="175740"/>
                  </a:lnTo>
                  <a:lnTo>
                    <a:pt x="69029" y="177952"/>
                  </a:lnTo>
                  <a:lnTo>
                    <a:pt x="79763" y="178472"/>
                  </a:lnTo>
                  <a:lnTo>
                    <a:pt x="89962" y="177309"/>
                  </a:lnTo>
                  <a:lnTo>
                    <a:pt x="99480" y="174634"/>
                  </a:lnTo>
                  <a:lnTo>
                    <a:pt x="108192" y="170568"/>
                  </a:lnTo>
                  <a:lnTo>
                    <a:pt x="115905" y="165099"/>
                  </a:lnTo>
                  <a:lnTo>
                    <a:pt x="122610" y="158343"/>
                  </a:lnTo>
                  <a:lnTo>
                    <a:pt x="128284" y="150368"/>
                  </a:lnTo>
                  <a:lnTo>
                    <a:pt x="132805" y="141113"/>
                  </a:lnTo>
                  <a:lnTo>
                    <a:pt x="136210" y="130668"/>
                  </a:lnTo>
                  <a:lnTo>
                    <a:pt x="138345" y="119401"/>
                  </a:lnTo>
                  <a:lnTo>
                    <a:pt x="138807" y="107846"/>
                  </a:lnTo>
                  <a:lnTo>
                    <a:pt x="137522" y="96336"/>
                  </a:lnTo>
                  <a:lnTo>
                    <a:pt x="134710" y="84997"/>
                  </a:lnTo>
                  <a:lnTo>
                    <a:pt x="130689" y="73852"/>
                  </a:lnTo>
                  <a:lnTo>
                    <a:pt x="125775" y="62882"/>
                  </a:lnTo>
                  <a:lnTo>
                    <a:pt x="120523" y="52313"/>
                  </a:lnTo>
                  <a:lnTo>
                    <a:pt x="115218" y="41480"/>
                  </a:lnTo>
                  <a:lnTo>
                    <a:pt x="109399" y="28310"/>
                  </a:lnTo>
                  <a:lnTo>
                    <a:pt x="102158" y="921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38446" y="3848363"/>
              <a:ext cx="515897" cy="231168"/>
            </a:xfrm>
            <a:custGeom>
              <a:avLst/>
              <a:gdLst/>
              <a:ahLst/>
              <a:cxnLst/>
              <a:rect l="0" t="0" r="0" b="0"/>
              <a:pathLst>
                <a:path w="515897" h="231168">
                  <a:moveTo>
                    <a:pt x="0" y="110352"/>
                  </a:moveTo>
                  <a:lnTo>
                    <a:pt x="133" y="124954"/>
                  </a:lnTo>
                  <a:lnTo>
                    <a:pt x="1414" y="138225"/>
                  </a:lnTo>
                  <a:lnTo>
                    <a:pt x="4013" y="151359"/>
                  </a:lnTo>
                  <a:lnTo>
                    <a:pt x="7898" y="162211"/>
                  </a:lnTo>
                  <a:lnTo>
                    <a:pt x="12194" y="167178"/>
                  </a:lnTo>
                  <a:lnTo>
                    <a:pt x="15426" y="166156"/>
                  </a:lnTo>
                  <a:lnTo>
                    <a:pt x="17520" y="160688"/>
                  </a:lnTo>
                  <a:lnTo>
                    <a:pt x="18825" y="152076"/>
                  </a:lnTo>
                  <a:lnTo>
                    <a:pt x="19636" y="141050"/>
                  </a:lnTo>
                  <a:lnTo>
                    <a:pt x="20152" y="128172"/>
                  </a:lnTo>
                  <a:lnTo>
                    <a:pt x="20819" y="114407"/>
                  </a:lnTo>
                  <a:lnTo>
                    <a:pt x="22321" y="101061"/>
                  </a:lnTo>
                  <a:lnTo>
                    <a:pt x="24959" y="88836"/>
                  </a:lnTo>
                  <a:lnTo>
                    <a:pt x="28724" y="78513"/>
                  </a:lnTo>
                  <a:lnTo>
                    <a:pt x="34279" y="71464"/>
                  </a:lnTo>
                  <a:lnTo>
                    <a:pt x="41650" y="68433"/>
                  </a:lnTo>
                  <a:lnTo>
                    <a:pt x="49171" y="69094"/>
                  </a:lnTo>
                  <a:lnTo>
                    <a:pt x="56428" y="72661"/>
                  </a:lnTo>
                  <a:lnTo>
                    <a:pt x="63497" y="78200"/>
                  </a:lnTo>
                  <a:lnTo>
                    <a:pt x="70481" y="84782"/>
                  </a:lnTo>
                  <a:lnTo>
                    <a:pt x="77439" y="91822"/>
                  </a:lnTo>
                  <a:lnTo>
                    <a:pt x="84400" y="99184"/>
                  </a:lnTo>
                  <a:lnTo>
                    <a:pt x="91370" y="107045"/>
                  </a:lnTo>
                  <a:lnTo>
                    <a:pt x="98348" y="115458"/>
                  </a:lnTo>
                  <a:lnTo>
                    <a:pt x="105186" y="123381"/>
                  </a:lnTo>
                  <a:lnTo>
                    <a:pt x="112177" y="128246"/>
                  </a:lnTo>
                  <a:lnTo>
                    <a:pt x="119292" y="128593"/>
                  </a:lnTo>
                  <a:lnTo>
                    <a:pt x="125454" y="125046"/>
                  </a:lnTo>
                  <a:lnTo>
                    <a:pt x="130649" y="118489"/>
                  </a:lnTo>
                  <a:lnTo>
                    <a:pt x="135186" y="109855"/>
                  </a:lnTo>
                  <a:lnTo>
                    <a:pt x="139321" y="100078"/>
                  </a:lnTo>
                  <a:lnTo>
                    <a:pt x="143221" y="89767"/>
                  </a:lnTo>
                  <a:lnTo>
                    <a:pt x="147144" y="79405"/>
                  </a:lnTo>
                  <a:lnTo>
                    <a:pt x="151454" y="69445"/>
                  </a:lnTo>
                  <a:lnTo>
                    <a:pt x="156318" y="60098"/>
                  </a:lnTo>
                  <a:lnTo>
                    <a:pt x="161889" y="52007"/>
                  </a:lnTo>
                  <a:lnTo>
                    <a:pt x="168384" y="46306"/>
                  </a:lnTo>
                  <a:lnTo>
                    <a:pt x="175825" y="43406"/>
                  </a:lnTo>
                  <a:lnTo>
                    <a:pt x="183923" y="43238"/>
                  </a:lnTo>
                  <a:lnTo>
                    <a:pt x="192197" y="45625"/>
                  </a:lnTo>
                  <a:lnTo>
                    <a:pt x="200351" y="50192"/>
                  </a:lnTo>
                  <a:lnTo>
                    <a:pt x="208281" y="56475"/>
                  </a:lnTo>
                  <a:lnTo>
                    <a:pt x="215987" y="64038"/>
                  </a:lnTo>
                  <a:lnTo>
                    <a:pt x="223502" y="72527"/>
                  </a:lnTo>
                  <a:lnTo>
                    <a:pt x="230870" y="81832"/>
                  </a:lnTo>
                  <a:lnTo>
                    <a:pt x="238132" y="92062"/>
                  </a:lnTo>
                  <a:lnTo>
                    <a:pt x="245313" y="103205"/>
                  </a:lnTo>
                  <a:lnTo>
                    <a:pt x="252273" y="115128"/>
                  </a:lnTo>
                  <a:lnTo>
                    <a:pt x="258720" y="127664"/>
                  </a:lnTo>
                  <a:lnTo>
                    <a:pt x="264543" y="140628"/>
                  </a:lnTo>
                  <a:lnTo>
                    <a:pt x="269969" y="152905"/>
                  </a:lnTo>
                  <a:lnTo>
                    <a:pt x="276247" y="162423"/>
                  </a:lnTo>
                  <a:lnTo>
                    <a:pt x="283695" y="167866"/>
                  </a:lnTo>
                  <a:lnTo>
                    <a:pt x="290630" y="169028"/>
                  </a:lnTo>
                  <a:lnTo>
                    <a:pt x="296642" y="166707"/>
                  </a:lnTo>
                  <a:lnTo>
                    <a:pt x="302381" y="162160"/>
                  </a:lnTo>
                  <a:lnTo>
                    <a:pt x="308989" y="156763"/>
                  </a:lnTo>
                  <a:lnTo>
                    <a:pt x="317035" y="151338"/>
                  </a:lnTo>
                  <a:lnTo>
                    <a:pt x="326710" y="146380"/>
                  </a:lnTo>
                  <a:lnTo>
                    <a:pt x="338102" y="142266"/>
                  </a:lnTo>
                  <a:lnTo>
                    <a:pt x="351059" y="139088"/>
                  </a:lnTo>
                  <a:lnTo>
                    <a:pt x="365129" y="136749"/>
                  </a:lnTo>
                  <a:lnTo>
                    <a:pt x="379702" y="135077"/>
                  </a:lnTo>
                  <a:lnTo>
                    <a:pt x="394380" y="133904"/>
                  </a:lnTo>
                  <a:lnTo>
                    <a:pt x="408825" y="132924"/>
                  </a:lnTo>
                  <a:lnTo>
                    <a:pt x="422677" y="131725"/>
                  </a:lnTo>
                  <a:lnTo>
                    <a:pt x="435803" y="130092"/>
                  </a:lnTo>
                  <a:lnTo>
                    <a:pt x="448091" y="127841"/>
                  </a:lnTo>
                  <a:lnTo>
                    <a:pt x="459359" y="124727"/>
                  </a:lnTo>
                  <a:lnTo>
                    <a:pt x="469601" y="120695"/>
                  </a:lnTo>
                  <a:lnTo>
                    <a:pt x="478632" y="115528"/>
                  </a:lnTo>
                  <a:lnTo>
                    <a:pt x="486029" y="108779"/>
                  </a:lnTo>
                  <a:lnTo>
                    <a:pt x="491699" y="100353"/>
                  </a:lnTo>
                  <a:lnTo>
                    <a:pt x="495525" y="90611"/>
                  </a:lnTo>
                  <a:lnTo>
                    <a:pt x="497201" y="80162"/>
                  </a:lnTo>
                  <a:lnTo>
                    <a:pt x="496773" y="69438"/>
                  </a:lnTo>
                  <a:lnTo>
                    <a:pt x="494554" y="58817"/>
                  </a:lnTo>
                  <a:lnTo>
                    <a:pt x="490940" y="48692"/>
                  </a:lnTo>
                  <a:lnTo>
                    <a:pt x="486288" y="39226"/>
                  </a:lnTo>
                  <a:lnTo>
                    <a:pt x="480726" y="30548"/>
                  </a:lnTo>
                  <a:lnTo>
                    <a:pt x="474170" y="22858"/>
                  </a:lnTo>
                  <a:lnTo>
                    <a:pt x="466646" y="16169"/>
                  </a:lnTo>
                  <a:lnTo>
                    <a:pt x="458138" y="10505"/>
                  </a:lnTo>
                  <a:lnTo>
                    <a:pt x="448516" y="5990"/>
                  </a:lnTo>
                  <a:lnTo>
                    <a:pt x="437826" y="2590"/>
                  </a:lnTo>
                  <a:lnTo>
                    <a:pt x="426562" y="458"/>
                  </a:lnTo>
                  <a:lnTo>
                    <a:pt x="415541" y="0"/>
                  </a:lnTo>
                  <a:lnTo>
                    <a:pt x="405208" y="1286"/>
                  </a:lnTo>
                  <a:lnTo>
                    <a:pt x="395644" y="4099"/>
                  </a:lnTo>
                  <a:lnTo>
                    <a:pt x="386760" y="8120"/>
                  </a:lnTo>
                  <a:lnTo>
                    <a:pt x="378414" y="13054"/>
                  </a:lnTo>
                  <a:lnTo>
                    <a:pt x="370469" y="18975"/>
                  </a:lnTo>
                  <a:lnTo>
                    <a:pt x="362812" y="26305"/>
                  </a:lnTo>
                  <a:lnTo>
                    <a:pt x="355363" y="35167"/>
                  </a:lnTo>
                  <a:lnTo>
                    <a:pt x="348222" y="45558"/>
                  </a:lnTo>
                  <a:lnTo>
                    <a:pt x="341652" y="57514"/>
                  </a:lnTo>
                  <a:lnTo>
                    <a:pt x="335757" y="70890"/>
                  </a:lnTo>
                  <a:lnTo>
                    <a:pt x="330645" y="85262"/>
                  </a:lnTo>
                  <a:lnTo>
                    <a:pt x="326511" y="100047"/>
                  </a:lnTo>
                  <a:lnTo>
                    <a:pt x="323371" y="114871"/>
                  </a:lnTo>
                  <a:lnTo>
                    <a:pt x="321413" y="129416"/>
                  </a:lnTo>
                  <a:lnTo>
                    <a:pt x="321075" y="143335"/>
                  </a:lnTo>
                  <a:lnTo>
                    <a:pt x="322441" y="156507"/>
                  </a:lnTo>
                  <a:lnTo>
                    <a:pt x="325305" y="168827"/>
                  </a:lnTo>
                  <a:lnTo>
                    <a:pt x="329363" y="180116"/>
                  </a:lnTo>
                  <a:lnTo>
                    <a:pt x="334317" y="190375"/>
                  </a:lnTo>
                  <a:lnTo>
                    <a:pt x="340082" y="199588"/>
                  </a:lnTo>
                  <a:lnTo>
                    <a:pt x="346775" y="207639"/>
                  </a:lnTo>
                  <a:lnTo>
                    <a:pt x="354390" y="214572"/>
                  </a:lnTo>
                  <a:lnTo>
                    <a:pt x="362959" y="220398"/>
                  </a:lnTo>
                  <a:lnTo>
                    <a:pt x="372623" y="225022"/>
                  </a:lnTo>
                  <a:lnTo>
                    <a:pt x="383345" y="228495"/>
                  </a:lnTo>
                  <a:lnTo>
                    <a:pt x="394800" y="230676"/>
                  </a:lnTo>
                  <a:lnTo>
                    <a:pt x="406481" y="231167"/>
                  </a:lnTo>
                  <a:lnTo>
                    <a:pt x="418076" y="229902"/>
                  </a:lnTo>
                  <a:lnTo>
                    <a:pt x="429472" y="227104"/>
                  </a:lnTo>
                  <a:lnTo>
                    <a:pt x="440656" y="223093"/>
                  </a:lnTo>
                  <a:lnTo>
                    <a:pt x="451655" y="218174"/>
                  </a:lnTo>
                  <a:lnTo>
                    <a:pt x="462348" y="212603"/>
                  </a:lnTo>
                  <a:lnTo>
                    <a:pt x="472461" y="206573"/>
                  </a:lnTo>
                  <a:lnTo>
                    <a:pt x="481888" y="200234"/>
                  </a:lnTo>
                  <a:lnTo>
                    <a:pt x="490383" y="193989"/>
                  </a:lnTo>
                  <a:lnTo>
                    <a:pt x="498317" y="187894"/>
                  </a:lnTo>
                  <a:lnTo>
                    <a:pt x="506386" y="181415"/>
                  </a:lnTo>
                  <a:lnTo>
                    <a:pt x="515896" y="17352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359626" y="3590217"/>
              <a:ext cx="21059" cy="473784"/>
            </a:xfrm>
            <a:custGeom>
              <a:avLst/>
              <a:gdLst/>
              <a:ahLst/>
              <a:cxnLst/>
              <a:rect l="0" t="0" r="0" b="0"/>
              <a:pathLst>
                <a:path w="21059" h="473784">
                  <a:moveTo>
                    <a:pt x="21058" y="0"/>
                  </a:moveTo>
                  <a:lnTo>
                    <a:pt x="20991" y="11668"/>
                  </a:lnTo>
                  <a:lnTo>
                    <a:pt x="20351" y="22157"/>
                  </a:lnTo>
                  <a:lnTo>
                    <a:pt x="19058" y="32477"/>
                  </a:lnTo>
                  <a:lnTo>
                    <a:pt x="17371" y="43470"/>
                  </a:lnTo>
                  <a:lnTo>
                    <a:pt x="15704" y="56407"/>
                  </a:lnTo>
                  <a:lnTo>
                    <a:pt x="14286" y="71791"/>
                  </a:lnTo>
                  <a:lnTo>
                    <a:pt x="13014" y="88830"/>
                  </a:lnTo>
                  <a:lnTo>
                    <a:pt x="11555" y="105881"/>
                  </a:lnTo>
                  <a:lnTo>
                    <a:pt x="9727" y="121976"/>
                  </a:lnTo>
                  <a:lnTo>
                    <a:pt x="7669" y="137015"/>
                  </a:lnTo>
                  <a:lnTo>
                    <a:pt x="5740" y="151401"/>
                  </a:lnTo>
                  <a:lnTo>
                    <a:pt x="4147" y="165480"/>
                  </a:lnTo>
                  <a:lnTo>
                    <a:pt x="2924" y="179443"/>
                  </a:lnTo>
                  <a:lnTo>
                    <a:pt x="2029" y="193380"/>
                  </a:lnTo>
                  <a:lnTo>
                    <a:pt x="1392" y="207338"/>
                  </a:lnTo>
                  <a:lnTo>
                    <a:pt x="947" y="221819"/>
                  </a:lnTo>
                  <a:lnTo>
                    <a:pt x="641" y="237745"/>
                  </a:lnTo>
                  <a:lnTo>
                    <a:pt x="432" y="255497"/>
                  </a:lnTo>
                  <a:lnTo>
                    <a:pt x="291" y="274811"/>
                  </a:lnTo>
                  <a:lnTo>
                    <a:pt x="195" y="295071"/>
                  </a:lnTo>
                  <a:lnTo>
                    <a:pt x="131" y="315800"/>
                  </a:lnTo>
                  <a:lnTo>
                    <a:pt x="87" y="336413"/>
                  </a:lnTo>
                  <a:lnTo>
                    <a:pt x="58" y="356164"/>
                  </a:lnTo>
                  <a:lnTo>
                    <a:pt x="39" y="374734"/>
                  </a:lnTo>
                  <a:lnTo>
                    <a:pt x="27" y="392139"/>
                  </a:lnTo>
                  <a:lnTo>
                    <a:pt x="17" y="410569"/>
                  </a:lnTo>
                  <a:lnTo>
                    <a:pt x="9" y="434994"/>
                  </a:lnTo>
                  <a:lnTo>
                    <a:pt x="0" y="4737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85886" y="3737616"/>
              <a:ext cx="452726" cy="21058"/>
            </a:xfrm>
            <a:custGeom>
              <a:avLst/>
              <a:gdLst/>
              <a:ahLst/>
              <a:cxnLst/>
              <a:rect l="0" t="0" r="0" b="0"/>
              <a:pathLst>
                <a:path w="452726" h="21058">
                  <a:moveTo>
                    <a:pt x="452725" y="21057"/>
                  </a:moveTo>
                  <a:lnTo>
                    <a:pt x="443856" y="15324"/>
                  </a:lnTo>
                  <a:lnTo>
                    <a:pt x="434870" y="11040"/>
                  </a:lnTo>
                  <a:lnTo>
                    <a:pt x="424869" y="7834"/>
                  </a:lnTo>
                  <a:lnTo>
                    <a:pt x="413716" y="5472"/>
                  </a:lnTo>
                  <a:lnTo>
                    <a:pt x="401257" y="3775"/>
                  </a:lnTo>
                  <a:lnTo>
                    <a:pt x="387540" y="2580"/>
                  </a:lnTo>
                  <a:lnTo>
                    <a:pt x="372605" y="1752"/>
                  </a:lnTo>
                  <a:lnTo>
                    <a:pt x="356379" y="1183"/>
                  </a:lnTo>
                  <a:lnTo>
                    <a:pt x="338943" y="797"/>
                  </a:lnTo>
                  <a:lnTo>
                    <a:pt x="320338" y="535"/>
                  </a:lnTo>
                  <a:lnTo>
                    <a:pt x="300487" y="358"/>
                  </a:lnTo>
                  <a:lnTo>
                    <a:pt x="279465" y="240"/>
                  </a:lnTo>
                  <a:lnTo>
                    <a:pt x="257465" y="161"/>
                  </a:lnTo>
                  <a:lnTo>
                    <a:pt x="234715" y="108"/>
                  </a:lnTo>
                  <a:lnTo>
                    <a:pt x="211409" y="72"/>
                  </a:lnTo>
                  <a:lnTo>
                    <a:pt x="187708" y="48"/>
                  </a:lnTo>
                  <a:lnTo>
                    <a:pt x="163731" y="32"/>
                  </a:lnTo>
                  <a:lnTo>
                    <a:pt x="139577" y="22"/>
                  </a:lnTo>
                  <a:lnTo>
                    <a:pt x="115799" y="14"/>
                  </a:lnTo>
                  <a:lnTo>
                    <a:pt x="93358" y="10"/>
                  </a:lnTo>
                  <a:lnTo>
                    <a:pt x="72691" y="7"/>
                  </a:lnTo>
                  <a:lnTo>
                    <a:pt x="54314" y="5"/>
                  </a:lnTo>
                  <a:lnTo>
                    <a:pt x="37283" y="3"/>
                  </a:lnTo>
                  <a:lnTo>
                    <a:pt x="20107" y="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66655" y="3885015"/>
              <a:ext cx="128998" cy="176763"/>
            </a:xfrm>
            <a:custGeom>
              <a:avLst/>
              <a:gdLst/>
              <a:ahLst/>
              <a:cxnLst/>
              <a:rect l="0" t="0" r="0" b="0"/>
              <a:pathLst>
                <a:path w="128998" h="176763">
                  <a:moveTo>
                    <a:pt x="50899" y="21057"/>
                  </a:moveTo>
                  <a:lnTo>
                    <a:pt x="39299" y="24125"/>
                  </a:lnTo>
                  <a:lnTo>
                    <a:pt x="29450" y="28188"/>
                  </a:lnTo>
                  <a:lnTo>
                    <a:pt x="20459" y="33689"/>
                  </a:lnTo>
                  <a:lnTo>
                    <a:pt x="12535" y="40795"/>
                  </a:lnTo>
                  <a:lnTo>
                    <a:pt x="6453" y="49889"/>
                  </a:lnTo>
                  <a:lnTo>
                    <a:pt x="2490" y="60988"/>
                  </a:lnTo>
                  <a:lnTo>
                    <a:pt x="461" y="73652"/>
                  </a:lnTo>
                  <a:lnTo>
                    <a:pt x="0" y="87202"/>
                  </a:lnTo>
                  <a:lnTo>
                    <a:pt x="733" y="101152"/>
                  </a:lnTo>
                  <a:lnTo>
                    <a:pt x="2662" y="114919"/>
                  </a:lnTo>
                  <a:lnTo>
                    <a:pt x="6151" y="127776"/>
                  </a:lnTo>
                  <a:lnTo>
                    <a:pt x="11282" y="139413"/>
                  </a:lnTo>
                  <a:lnTo>
                    <a:pt x="18183" y="149716"/>
                  </a:lnTo>
                  <a:lnTo>
                    <a:pt x="27176" y="158580"/>
                  </a:lnTo>
                  <a:lnTo>
                    <a:pt x="38215" y="166088"/>
                  </a:lnTo>
                  <a:lnTo>
                    <a:pt x="50511" y="171980"/>
                  </a:lnTo>
                  <a:lnTo>
                    <a:pt x="62756" y="175591"/>
                  </a:lnTo>
                  <a:lnTo>
                    <a:pt x="74203" y="176762"/>
                  </a:lnTo>
                  <a:lnTo>
                    <a:pt x="84664" y="175769"/>
                  </a:lnTo>
                  <a:lnTo>
                    <a:pt x="94224" y="173053"/>
                  </a:lnTo>
                  <a:lnTo>
                    <a:pt x="103052" y="169035"/>
                  </a:lnTo>
                  <a:lnTo>
                    <a:pt x="110996" y="163746"/>
                  </a:lnTo>
                  <a:lnTo>
                    <a:pt x="117596" y="156849"/>
                  </a:lnTo>
                  <a:lnTo>
                    <a:pt x="122702" y="148290"/>
                  </a:lnTo>
                  <a:lnTo>
                    <a:pt x="126306" y="138443"/>
                  </a:lnTo>
                  <a:lnTo>
                    <a:pt x="128359" y="127917"/>
                  </a:lnTo>
                  <a:lnTo>
                    <a:pt x="128997" y="117124"/>
                  </a:lnTo>
                  <a:lnTo>
                    <a:pt x="128478" y="105945"/>
                  </a:lnTo>
                  <a:lnTo>
                    <a:pt x="127075" y="93848"/>
                  </a:lnTo>
                  <a:lnTo>
                    <a:pt x="125020" y="80613"/>
                  </a:lnTo>
                  <a:lnTo>
                    <a:pt x="122339" y="66792"/>
                  </a:lnTo>
                  <a:lnTo>
                    <a:pt x="118862" y="53500"/>
                  </a:lnTo>
                  <a:lnTo>
                    <a:pt x="114570" y="41348"/>
                  </a:lnTo>
                  <a:lnTo>
                    <a:pt x="109870" y="30716"/>
                  </a:lnTo>
                  <a:lnTo>
                    <a:pt x="105061" y="20968"/>
                  </a:lnTo>
                  <a:lnTo>
                    <a:pt x="99721" y="11255"/>
                  </a:lnTo>
                  <a:lnTo>
                    <a:pt x="93014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75482" y="3885015"/>
              <a:ext cx="265982" cy="178972"/>
            </a:xfrm>
            <a:custGeom>
              <a:avLst/>
              <a:gdLst/>
              <a:ahLst/>
              <a:cxnLst/>
              <a:rect l="0" t="0" r="0" b="0"/>
              <a:pathLst>
                <a:path w="265982" h="178972">
                  <a:moveTo>
                    <a:pt x="0" y="21057"/>
                  </a:moveTo>
                  <a:lnTo>
                    <a:pt x="0" y="35659"/>
                  </a:lnTo>
                  <a:lnTo>
                    <a:pt x="0" y="48930"/>
                  </a:lnTo>
                  <a:lnTo>
                    <a:pt x="5" y="62127"/>
                  </a:lnTo>
                  <a:lnTo>
                    <a:pt x="177" y="75295"/>
                  </a:lnTo>
                  <a:lnTo>
                    <a:pt x="825" y="88156"/>
                  </a:lnTo>
                  <a:lnTo>
                    <a:pt x="2083" y="100552"/>
                  </a:lnTo>
                  <a:lnTo>
                    <a:pt x="4082" y="112320"/>
                  </a:lnTo>
                  <a:lnTo>
                    <a:pt x="7027" y="123224"/>
                  </a:lnTo>
                  <a:lnTo>
                    <a:pt x="10936" y="133205"/>
                  </a:lnTo>
                  <a:lnTo>
                    <a:pt x="15679" y="141719"/>
                  </a:lnTo>
                  <a:lnTo>
                    <a:pt x="21080" y="147704"/>
                  </a:lnTo>
                  <a:lnTo>
                    <a:pt x="26971" y="150789"/>
                  </a:lnTo>
                  <a:lnTo>
                    <a:pt x="33212" y="150911"/>
                  </a:lnTo>
                  <a:lnTo>
                    <a:pt x="39700" y="147960"/>
                  </a:lnTo>
                  <a:lnTo>
                    <a:pt x="46355" y="142200"/>
                  </a:lnTo>
                  <a:lnTo>
                    <a:pt x="52958" y="134302"/>
                  </a:lnTo>
                  <a:lnTo>
                    <a:pt x="59166" y="125116"/>
                  </a:lnTo>
                  <a:lnTo>
                    <a:pt x="64837" y="115278"/>
                  </a:lnTo>
                  <a:lnTo>
                    <a:pt x="70536" y="106307"/>
                  </a:lnTo>
                  <a:lnTo>
                    <a:pt x="77112" y="101701"/>
                  </a:lnTo>
                  <a:lnTo>
                    <a:pt x="84145" y="103137"/>
                  </a:lnTo>
                  <a:lnTo>
                    <a:pt x="90858" y="108751"/>
                  </a:lnTo>
                  <a:lnTo>
                    <a:pt x="97315" y="116920"/>
                  </a:lnTo>
                  <a:lnTo>
                    <a:pt x="103732" y="126448"/>
                  </a:lnTo>
                  <a:lnTo>
                    <a:pt x="110230" y="136612"/>
                  </a:lnTo>
                  <a:lnTo>
                    <a:pt x="117009" y="146719"/>
                  </a:lnTo>
                  <a:lnTo>
                    <a:pt x="124367" y="155980"/>
                  </a:lnTo>
                  <a:lnTo>
                    <a:pt x="132419" y="164052"/>
                  </a:lnTo>
                  <a:lnTo>
                    <a:pt x="141108" y="170644"/>
                  </a:lnTo>
                  <a:lnTo>
                    <a:pt x="150317" y="175332"/>
                  </a:lnTo>
                  <a:lnTo>
                    <a:pt x="159913" y="178076"/>
                  </a:lnTo>
                  <a:lnTo>
                    <a:pt x="169628" y="178971"/>
                  </a:lnTo>
                  <a:lnTo>
                    <a:pt x="179069" y="178069"/>
                  </a:lnTo>
                  <a:lnTo>
                    <a:pt x="188046" y="175578"/>
                  </a:lnTo>
                  <a:lnTo>
                    <a:pt x="196548" y="171807"/>
                  </a:lnTo>
                  <a:lnTo>
                    <a:pt x="204644" y="167068"/>
                  </a:lnTo>
                  <a:lnTo>
                    <a:pt x="212422" y="161622"/>
                  </a:lnTo>
                  <a:lnTo>
                    <a:pt x="219798" y="155510"/>
                  </a:lnTo>
                  <a:lnTo>
                    <a:pt x="226533" y="148576"/>
                  </a:lnTo>
                  <a:lnTo>
                    <a:pt x="232546" y="140794"/>
                  </a:lnTo>
                  <a:lnTo>
                    <a:pt x="237907" y="132111"/>
                  </a:lnTo>
                  <a:lnTo>
                    <a:pt x="242744" y="122372"/>
                  </a:lnTo>
                  <a:lnTo>
                    <a:pt x="247182" y="111598"/>
                  </a:lnTo>
                  <a:lnTo>
                    <a:pt x="251334" y="100109"/>
                  </a:lnTo>
                  <a:lnTo>
                    <a:pt x="255282" y="88404"/>
                  </a:lnTo>
                  <a:lnTo>
                    <a:pt x="259080" y="76793"/>
                  </a:lnTo>
                  <a:lnTo>
                    <a:pt x="262446" y="65388"/>
                  </a:lnTo>
                  <a:lnTo>
                    <a:pt x="264796" y="54197"/>
                  </a:lnTo>
                  <a:lnTo>
                    <a:pt x="265894" y="43202"/>
                  </a:lnTo>
                  <a:lnTo>
                    <a:pt x="265981" y="32816"/>
                  </a:lnTo>
                  <a:lnTo>
                    <a:pt x="265600" y="22868"/>
                  </a:lnTo>
                  <a:lnTo>
                    <a:pt x="264714" y="12484"/>
                  </a:lnTo>
                  <a:lnTo>
                    <a:pt x="263212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80808" y="3840189"/>
              <a:ext cx="200043" cy="265926"/>
            </a:xfrm>
            <a:custGeom>
              <a:avLst/>
              <a:gdLst/>
              <a:ahLst/>
              <a:cxnLst/>
              <a:rect l="0" t="0" r="0" b="0"/>
              <a:pathLst>
                <a:path w="200043" h="265926">
                  <a:moveTo>
                    <a:pt x="0" y="86940"/>
                  </a:moveTo>
                  <a:lnTo>
                    <a:pt x="67" y="101542"/>
                  </a:lnTo>
                  <a:lnTo>
                    <a:pt x="707" y="114814"/>
                  </a:lnTo>
                  <a:lnTo>
                    <a:pt x="2004" y="128015"/>
                  </a:lnTo>
                  <a:lnTo>
                    <a:pt x="3864" y="141356"/>
                  </a:lnTo>
                  <a:lnTo>
                    <a:pt x="6179" y="154864"/>
                  </a:lnTo>
                  <a:lnTo>
                    <a:pt x="8854" y="168419"/>
                  </a:lnTo>
                  <a:lnTo>
                    <a:pt x="12025" y="178522"/>
                  </a:lnTo>
                  <a:lnTo>
                    <a:pt x="15273" y="180987"/>
                  </a:lnTo>
                  <a:lnTo>
                    <a:pt x="17586" y="177399"/>
                  </a:lnTo>
                  <a:lnTo>
                    <a:pt x="19000" y="169757"/>
                  </a:lnTo>
                  <a:lnTo>
                    <a:pt x="19828" y="159225"/>
                  </a:lnTo>
                  <a:lnTo>
                    <a:pt x="20312" y="146591"/>
                  </a:lnTo>
                  <a:lnTo>
                    <a:pt x="20596" y="132609"/>
                  </a:lnTo>
                  <a:lnTo>
                    <a:pt x="20768" y="118034"/>
                  </a:lnTo>
                  <a:lnTo>
                    <a:pt x="20878" y="103319"/>
                  </a:lnTo>
                  <a:lnTo>
                    <a:pt x="21116" y="88665"/>
                  </a:lnTo>
                  <a:lnTo>
                    <a:pt x="21806" y="74134"/>
                  </a:lnTo>
                  <a:lnTo>
                    <a:pt x="23091" y="59734"/>
                  </a:lnTo>
                  <a:lnTo>
                    <a:pt x="25106" y="45775"/>
                  </a:lnTo>
                  <a:lnTo>
                    <a:pt x="28063" y="32845"/>
                  </a:lnTo>
                  <a:lnTo>
                    <a:pt x="31983" y="21202"/>
                  </a:lnTo>
                  <a:lnTo>
                    <a:pt x="36906" y="11416"/>
                  </a:lnTo>
                  <a:lnTo>
                    <a:pt x="42958" y="4504"/>
                  </a:lnTo>
                  <a:lnTo>
                    <a:pt x="50103" y="754"/>
                  </a:lnTo>
                  <a:lnTo>
                    <a:pt x="58172" y="0"/>
                  </a:lnTo>
                  <a:lnTo>
                    <a:pt x="66957" y="1987"/>
                  </a:lnTo>
                  <a:lnTo>
                    <a:pt x="76268" y="6282"/>
                  </a:lnTo>
                  <a:lnTo>
                    <a:pt x="85790" y="12382"/>
                  </a:lnTo>
                  <a:lnTo>
                    <a:pt x="95102" y="19820"/>
                  </a:lnTo>
                  <a:lnTo>
                    <a:pt x="103993" y="28217"/>
                  </a:lnTo>
                  <a:lnTo>
                    <a:pt x="112436" y="37121"/>
                  </a:lnTo>
                  <a:lnTo>
                    <a:pt x="120494" y="46017"/>
                  </a:lnTo>
                  <a:lnTo>
                    <a:pt x="128249" y="54632"/>
                  </a:lnTo>
                  <a:lnTo>
                    <a:pt x="135782" y="63061"/>
                  </a:lnTo>
                  <a:lnTo>
                    <a:pt x="143152" y="71642"/>
                  </a:lnTo>
                  <a:lnTo>
                    <a:pt x="150407" y="80571"/>
                  </a:lnTo>
                  <a:lnTo>
                    <a:pt x="157417" y="90045"/>
                  </a:lnTo>
                  <a:lnTo>
                    <a:pt x="163898" y="100324"/>
                  </a:lnTo>
                  <a:lnTo>
                    <a:pt x="169733" y="111468"/>
                  </a:lnTo>
                  <a:lnTo>
                    <a:pt x="174803" y="123377"/>
                  </a:lnTo>
                  <a:lnTo>
                    <a:pt x="178911" y="135896"/>
                  </a:lnTo>
                  <a:lnTo>
                    <a:pt x="182047" y="148867"/>
                  </a:lnTo>
                  <a:lnTo>
                    <a:pt x="184510" y="162000"/>
                  </a:lnTo>
                  <a:lnTo>
                    <a:pt x="186786" y="174889"/>
                  </a:lnTo>
                  <a:lnTo>
                    <a:pt x="189170" y="187334"/>
                  </a:lnTo>
                  <a:lnTo>
                    <a:pt x="191615" y="199443"/>
                  </a:lnTo>
                  <a:lnTo>
                    <a:pt x="194060" y="213041"/>
                  </a:lnTo>
                  <a:lnTo>
                    <a:pt x="196728" y="232673"/>
                  </a:lnTo>
                  <a:lnTo>
                    <a:pt x="200042" y="26592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317720" y="416928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4" name="Straight Connector 93"/>
          <p:cNvCxnSpPr/>
          <p:nvPr/>
        </p:nvCxnSpPr>
        <p:spPr>
          <a:xfrm>
            <a:off x="4337741" y="1168663"/>
            <a:ext cx="1968829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7338362" y="4200870"/>
            <a:ext cx="1863545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7440" y="527333"/>
            <a:ext cx="2010944" cy="641331"/>
            <a:chOff x="347440" y="527333"/>
            <a:chExt cx="2010944" cy="641331"/>
          </a:xfrm>
        </p:grpSpPr>
        <p:sp>
          <p:nvSpPr>
            <p:cNvPr id="2" name="Freeform 1"/>
            <p:cNvSpPr/>
            <p:nvPr/>
          </p:nvSpPr>
          <p:spPr>
            <a:xfrm>
              <a:off x="347440" y="527333"/>
              <a:ext cx="389555" cy="641331"/>
            </a:xfrm>
            <a:custGeom>
              <a:avLst/>
              <a:gdLst/>
              <a:ahLst/>
              <a:cxnLst/>
              <a:rect l="0" t="0" r="0" b="0"/>
              <a:pathLst>
                <a:path w="389555" h="641331">
                  <a:moveTo>
                    <a:pt x="0" y="641330"/>
                  </a:moveTo>
                  <a:lnTo>
                    <a:pt x="0" y="582713"/>
                  </a:lnTo>
                  <a:lnTo>
                    <a:pt x="1170" y="522473"/>
                  </a:lnTo>
                  <a:lnTo>
                    <a:pt x="8333" y="471233"/>
                  </a:lnTo>
                  <a:lnTo>
                    <a:pt x="9878" y="420915"/>
                  </a:lnTo>
                  <a:lnTo>
                    <a:pt x="10336" y="363502"/>
                  </a:lnTo>
                  <a:lnTo>
                    <a:pt x="10490" y="302181"/>
                  </a:lnTo>
                  <a:lnTo>
                    <a:pt x="11691" y="245008"/>
                  </a:lnTo>
                  <a:lnTo>
                    <a:pt x="21980" y="182415"/>
                  </a:lnTo>
                  <a:lnTo>
                    <a:pt x="31859" y="129839"/>
                  </a:lnTo>
                  <a:lnTo>
                    <a:pt x="45677" y="75741"/>
                  </a:lnTo>
                  <a:lnTo>
                    <a:pt x="50339" y="71248"/>
                  </a:lnTo>
                  <a:lnTo>
                    <a:pt x="55786" y="71762"/>
                  </a:lnTo>
                  <a:lnTo>
                    <a:pt x="61757" y="75615"/>
                  </a:lnTo>
                  <a:lnTo>
                    <a:pt x="71511" y="92373"/>
                  </a:lnTo>
                  <a:lnTo>
                    <a:pt x="92894" y="146849"/>
                  </a:lnTo>
                  <a:lnTo>
                    <a:pt x="119648" y="203190"/>
                  </a:lnTo>
                  <a:lnTo>
                    <a:pt x="133506" y="222773"/>
                  </a:lnTo>
                  <a:lnTo>
                    <a:pt x="150583" y="236156"/>
                  </a:lnTo>
                  <a:lnTo>
                    <a:pt x="160050" y="241362"/>
                  </a:lnTo>
                  <a:lnTo>
                    <a:pt x="169871" y="242494"/>
                  </a:lnTo>
                  <a:lnTo>
                    <a:pt x="190142" y="237512"/>
                  </a:lnTo>
                  <a:lnTo>
                    <a:pt x="207730" y="221259"/>
                  </a:lnTo>
                  <a:lnTo>
                    <a:pt x="227666" y="185802"/>
                  </a:lnTo>
                  <a:lnTo>
                    <a:pt x="248653" y="124111"/>
                  </a:lnTo>
                  <a:lnTo>
                    <a:pt x="263109" y="63734"/>
                  </a:lnTo>
                  <a:lnTo>
                    <a:pt x="277230" y="6401"/>
                  </a:lnTo>
                  <a:lnTo>
                    <a:pt x="280746" y="455"/>
                  </a:lnTo>
                  <a:lnTo>
                    <a:pt x="284260" y="0"/>
                  </a:lnTo>
                  <a:lnTo>
                    <a:pt x="287773" y="3207"/>
                  </a:lnTo>
                  <a:lnTo>
                    <a:pt x="300646" y="63682"/>
                  </a:lnTo>
                  <a:lnTo>
                    <a:pt x="304402" y="124327"/>
                  </a:lnTo>
                  <a:lnTo>
                    <a:pt x="305144" y="181367"/>
                  </a:lnTo>
                  <a:lnTo>
                    <a:pt x="312526" y="238864"/>
                  </a:lnTo>
                  <a:lnTo>
                    <a:pt x="315197" y="302214"/>
                  </a:lnTo>
                  <a:lnTo>
                    <a:pt x="315725" y="360134"/>
                  </a:lnTo>
                  <a:lnTo>
                    <a:pt x="324171" y="422369"/>
                  </a:lnTo>
                  <a:lnTo>
                    <a:pt x="334497" y="484637"/>
                  </a:lnTo>
                  <a:lnTo>
                    <a:pt x="347657" y="545084"/>
                  </a:lnTo>
                  <a:lnTo>
                    <a:pt x="361152" y="585127"/>
                  </a:lnTo>
                  <a:lnTo>
                    <a:pt x="389554" y="630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3048" y="925958"/>
              <a:ext cx="150885" cy="185254"/>
            </a:xfrm>
            <a:custGeom>
              <a:avLst/>
              <a:gdLst/>
              <a:ahLst/>
              <a:cxnLst/>
              <a:rect l="0" t="0" r="0" b="0"/>
              <a:pathLst>
                <a:path w="150885" h="185254">
                  <a:moveTo>
                    <a:pt x="81345" y="21606"/>
                  </a:moveTo>
                  <a:lnTo>
                    <a:pt x="75756" y="4839"/>
                  </a:lnTo>
                  <a:lnTo>
                    <a:pt x="69430" y="1069"/>
                  </a:lnTo>
                  <a:lnTo>
                    <a:pt x="49924" y="0"/>
                  </a:lnTo>
                  <a:lnTo>
                    <a:pt x="40510" y="3693"/>
                  </a:lnTo>
                  <a:lnTo>
                    <a:pt x="23812" y="17154"/>
                  </a:lnTo>
                  <a:lnTo>
                    <a:pt x="6847" y="44464"/>
                  </a:lnTo>
                  <a:lnTo>
                    <a:pt x="0" y="80372"/>
                  </a:lnTo>
                  <a:lnTo>
                    <a:pt x="3561" y="115057"/>
                  </a:lnTo>
                  <a:lnTo>
                    <a:pt x="17614" y="147562"/>
                  </a:lnTo>
                  <a:lnTo>
                    <a:pt x="36253" y="165714"/>
                  </a:lnTo>
                  <a:lnTo>
                    <a:pt x="60134" y="179241"/>
                  </a:lnTo>
                  <a:lnTo>
                    <a:pt x="86346" y="185253"/>
                  </a:lnTo>
                  <a:lnTo>
                    <a:pt x="107354" y="181686"/>
                  </a:lnTo>
                  <a:lnTo>
                    <a:pt x="132336" y="166523"/>
                  </a:lnTo>
                  <a:lnTo>
                    <a:pt x="139905" y="160332"/>
                  </a:lnTo>
                  <a:lnTo>
                    <a:pt x="148316" y="137854"/>
                  </a:lnTo>
                  <a:lnTo>
                    <a:pt x="150884" y="110707"/>
                  </a:lnTo>
                  <a:lnTo>
                    <a:pt x="144583" y="74523"/>
                  </a:lnTo>
                  <a:lnTo>
                    <a:pt x="128418" y="38195"/>
                  </a:lnTo>
                  <a:lnTo>
                    <a:pt x="102402" y="11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883792"/>
              <a:ext cx="147400" cy="173222"/>
            </a:xfrm>
            <a:custGeom>
              <a:avLst/>
              <a:gdLst/>
              <a:ahLst/>
              <a:cxnLst/>
              <a:rect l="0" t="0" r="0" b="0"/>
              <a:pathLst>
                <a:path w="147400" h="173222">
                  <a:moveTo>
                    <a:pt x="0" y="105886"/>
                  </a:moveTo>
                  <a:lnTo>
                    <a:pt x="24047" y="123867"/>
                  </a:lnTo>
                  <a:lnTo>
                    <a:pt x="61956" y="173221"/>
                  </a:lnTo>
                  <a:lnTo>
                    <a:pt x="39297" y="132725"/>
                  </a:lnTo>
                  <a:lnTo>
                    <a:pt x="33109" y="75096"/>
                  </a:lnTo>
                  <a:lnTo>
                    <a:pt x="32601" y="60793"/>
                  </a:lnTo>
                  <a:lnTo>
                    <a:pt x="35772" y="48918"/>
                  </a:lnTo>
                  <a:lnTo>
                    <a:pt x="48654" y="29484"/>
                  </a:lnTo>
                  <a:lnTo>
                    <a:pt x="75637" y="5390"/>
                  </a:lnTo>
                  <a:lnTo>
                    <a:pt x="101857" y="0"/>
                  </a:lnTo>
                  <a:lnTo>
                    <a:pt x="147399" y="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5352" y="884414"/>
              <a:ext cx="140711" cy="210550"/>
            </a:xfrm>
            <a:custGeom>
              <a:avLst/>
              <a:gdLst/>
              <a:ahLst/>
              <a:cxnLst/>
              <a:rect l="0" t="0" r="0" b="0"/>
              <a:pathLst>
                <a:path w="140711" h="210550">
                  <a:moveTo>
                    <a:pt x="3839" y="73679"/>
                  </a:moveTo>
                  <a:lnTo>
                    <a:pt x="31395" y="80914"/>
                  </a:lnTo>
                  <a:lnTo>
                    <a:pt x="84498" y="80437"/>
                  </a:lnTo>
                  <a:lnTo>
                    <a:pt x="106368" y="74343"/>
                  </a:lnTo>
                  <a:lnTo>
                    <a:pt x="123887" y="63835"/>
                  </a:lnTo>
                  <a:lnTo>
                    <a:pt x="128325" y="55418"/>
                  </a:lnTo>
                  <a:lnTo>
                    <a:pt x="130136" y="33588"/>
                  </a:lnTo>
                  <a:lnTo>
                    <a:pt x="124302" y="23555"/>
                  </a:lnTo>
                  <a:lnTo>
                    <a:pt x="102222" y="6168"/>
                  </a:lnTo>
                  <a:lnTo>
                    <a:pt x="79150" y="0"/>
                  </a:lnTo>
                  <a:lnTo>
                    <a:pt x="57198" y="2328"/>
                  </a:lnTo>
                  <a:lnTo>
                    <a:pt x="35743" y="11162"/>
                  </a:lnTo>
                  <a:lnTo>
                    <a:pt x="20748" y="26006"/>
                  </a:lnTo>
                  <a:lnTo>
                    <a:pt x="5730" y="57214"/>
                  </a:lnTo>
                  <a:lnTo>
                    <a:pt x="0" y="81569"/>
                  </a:lnTo>
                  <a:lnTo>
                    <a:pt x="5854" y="125800"/>
                  </a:lnTo>
                  <a:lnTo>
                    <a:pt x="12923" y="145977"/>
                  </a:lnTo>
                  <a:lnTo>
                    <a:pt x="31227" y="170490"/>
                  </a:lnTo>
                  <a:lnTo>
                    <a:pt x="58358" y="191401"/>
                  </a:lnTo>
                  <a:lnTo>
                    <a:pt x="89793" y="204356"/>
                  </a:lnTo>
                  <a:lnTo>
                    <a:pt x="140710" y="210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7119" y="652766"/>
              <a:ext cx="252685" cy="411033"/>
            </a:xfrm>
            <a:custGeom>
              <a:avLst/>
              <a:gdLst/>
              <a:ahLst/>
              <a:cxnLst/>
              <a:rect l="0" t="0" r="0" b="0"/>
              <a:pathLst>
                <a:path w="252685" h="411033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31666" y="168029"/>
                  </a:lnTo>
                  <a:lnTo>
                    <a:pt x="45639" y="227253"/>
                  </a:lnTo>
                  <a:lnTo>
                    <a:pt x="59664" y="284836"/>
                  </a:lnTo>
                  <a:lnTo>
                    <a:pt x="70191" y="337860"/>
                  </a:lnTo>
                  <a:lnTo>
                    <a:pt x="84228" y="395764"/>
                  </a:lnTo>
                  <a:lnTo>
                    <a:pt x="88907" y="411032"/>
                  </a:lnTo>
                  <a:lnTo>
                    <a:pt x="85075" y="370950"/>
                  </a:lnTo>
                  <a:lnTo>
                    <a:pt x="90068" y="337639"/>
                  </a:lnTo>
                  <a:lnTo>
                    <a:pt x="104546" y="305542"/>
                  </a:lnTo>
                  <a:lnTo>
                    <a:pt x="123284" y="290605"/>
                  </a:lnTo>
                  <a:lnTo>
                    <a:pt x="134831" y="284984"/>
                  </a:lnTo>
                  <a:lnTo>
                    <a:pt x="160141" y="281857"/>
                  </a:lnTo>
                  <a:lnTo>
                    <a:pt x="173441" y="282662"/>
                  </a:lnTo>
                  <a:lnTo>
                    <a:pt x="194458" y="292914"/>
                  </a:lnTo>
                  <a:lnTo>
                    <a:pt x="210428" y="309168"/>
                  </a:lnTo>
                  <a:lnTo>
                    <a:pt x="244083" y="366495"/>
                  </a:lnTo>
                  <a:lnTo>
                    <a:pt x="25268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3833" y="905450"/>
              <a:ext cx="116560" cy="173964"/>
            </a:xfrm>
            <a:custGeom>
              <a:avLst/>
              <a:gdLst/>
              <a:ahLst/>
              <a:cxnLst/>
              <a:rect l="0" t="0" r="0" b="0"/>
              <a:pathLst>
                <a:path w="116560" h="173964">
                  <a:moveTo>
                    <a:pt x="81255" y="0"/>
                  </a:moveTo>
                  <a:lnTo>
                    <a:pt x="53309" y="5590"/>
                  </a:lnTo>
                  <a:lnTo>
                    <a:pt x="33349" y="17692"/>
                  </a:lnTo>
                  <a:lnTo>
                    <a:pt x="17849" y="34770"/>
                  </a:lnTo>
                  <a:lnTo>
                    <a:pt x="7061" y="54058"/>
                  </a:lnTo>
                  <a:lnTo>
                    <a:pt x="0" y="95826"/>
                  </a:lnTo>
                  <a:lnTo>
                    <a:pt x="3497" y="134068"/>
                  </a:lnTo>
                  <a:lnTo>
                    <a:pt x="11991" y="153563"/>
                  </a:lnTo>
                  <a:lnTo>
                    <a:pt x="17531" y="162037"/>
                  </a:lnTo>
                  <a:lnTo>
                    <a:pt x="25904" y="167686"/>
                  </a:lnTo>
                  <a:lnTo>
                    <a:pt x="47686" y="173963"/>
                  </a:lnTo>
                  <a:lnTo>
                    <a:pt x="69844" y="170514"/>
                  </a:lnTo>
                  <a:lnTo>
                    <a:pt x="80667" y="166318"/>
                  </a:lnTo>
                  <a:lnTo>
                    <a:pt x="95811" y="152298"/>
                  </a:lnTo>
                  <a:lnTo>
                    <a:pt x="115066" y="114702"/>
                  </a:lnTo>
                  <a:lnTo>
                    <a:pt x="116559" y="94263"/>
                  </a:lnTo>
                  <a:lnTo>
                    <a:pt x="101714" y="31542"/>
                  </a:lnTo>
                  <a:lnTo>
                    <a:pt x="917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0373" y="873865"/>
              <a:ext cx="150246" cy="182749"/>
            </a:xfrm>
            <a:custGeom>
              <a:avLst/>
              <a:gdLst/>
              <a:ahLst/>
              <a:cxnLst/>
              <a:rect l="0" t="0" r="0" b="0"/>
              <a:pathLst>
                <a:path w="150246" h="182749">
                  <a:moveTo>
                    <a:pt x="0" y="31585"/>
                  </a:moveTo>
                  <a:lnTo>
                    <a:pt x="16767" y="37175"/>
                  </a:lnTo>
                  <a:lnTo>
                    <a:pt x="20537" y="42330"/>
                  </a:lnTo>
                  <a:lnTo>
                    <a:pt x="21880" y="49277"/>
                  </a:lnTo>
                  <a:lnTo>
                    <a:pt x="22335" y="104105"/>
                  </a:lnTo>
                  <a:lnTo>
                    <a:pt x="30664" y="143410"/>
                  </a:lnTo>
                  <a:lnTo>
                    <a:pt x="41314" y="166683"/>
                  </a:lnTo>
                  <a:lnTo>
                    <a:pt x="49770" y="174293"/>
                  </a:lnTo>
                  <a:lnTo>
                    <a:pt x="71642" y="182748"/>
                  </a:lnTo>
                  <a:lnTo>
                    <a:pt x="82857" y="181494"/>
                  </a:lnTo>
                  <a:lnTo>
                    <a:pt x="104675" y="170741"/>
                  </a:lnTo>
                  <a:lnTo>
                    <a:pt x="131100" y="150546"/>
                  </a:lnTo>
                  <a:lnTo>
                    <a:pt x="143275" y="127350"/>
                  </a:lnTo>
                  <a:lnTo>
                    <a:pt x="150245" y="99884"/>
                  </a:lnTo>
                  <a:lnTo>
                    <a:pt x="147592" y="64690"/>
                  </a:lnTo>
                  <a:lnTo>
                    <a:pt x="136215" y="2447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1120" y="880866"/>
              <a:ext cx="327264" cy="224627"/>
            </a:xfrm>
            <a:custGeom>
              <a:avLst/>
              <a:gdLst/>
              <a:ahLst/>
              <a:cxnLst/>
              <a:rect l="0" t="0" r="0" b="0"/>
              <a:pathLst>
                <a:path w="327264" h="224627">
                  <a:moveTo>
                    <a:pt x="106165" y="45641"/>
                  </a:moveTo>
                  <a:lnTo>
                    <a:pt x="69078" y="10895"/>
                  </a:lnTo>
                  <a:lnTo>
                    <a:pt x="51077" y="1732"/>
                  </a:lnTo>
                  <a:lnTo>
                    <a:pt x="31379" y="0"/>
                  </a:lnTo>
                  <a:lnTo>
                    <a:pt x="21212" y="1176"/>
                  </a:lnTo>
                  <a:lnTo>
                    <a:pt x="13265" y="5469"/>
                  </a:lnTo>
                  <a:lnTo>
                    <a:pt x="1315" y="19598"/>
                  </a:lnTo>
                  <a:lnTo>
                    <a:pt x="0" y="28279"/>
                  </a:lnTo>
                  <a:lnTo>
                    <a:pt x="4778" y="47283"/>
                  </a:lnTo>
                  <a:lnTo>
                    <a:pt x="20622" y="72124"/>
                  </a:lnTo>
                  <a:lnTo>
                    <a:pt x="36560" y="83928"/>
                  </a:lnTo>
                  <a:lnTo>
                    <a:pt x="56512" y="91903"/>
                  </a:lnTo>
                  <a:lnTo>
                    <a:pt x="104329" y="103263"/>
                  </a:lnTo>
                  <a:lnTo>
                    <a:pt x="142327" y="127343"/>
                  </a:lnTo>
                  <a:lnTo>
                    <a:pt x="159513" y="153297"/>
                  </a:lnTo>
                  <a:lnTo>
                    <a:pt x="161850" y="173037"/>
                  </a:lnTo>
                  <a:lnTo>
                    <a:pt x="157820" y="192339"/>
                  </a:lnTo>
                  <a:lnTo>
                    <a:pt x="148230" y="208716"/>
                  </a:lnTo>
                  <a:lnTo>
                    <a:pt x="138887" y="212850"/>
                  </a:lnTo>
                  <a:lnTo>
                    <a:pt x="98963" y="213078"/>
                  </a:lnTo>
                  <a:lnTo>
                    <a:pt x="70988" y="208575"/>
                  </a:lnTo>
                  <a:lnTo>
                    <a:pt x="63996" y="204566"/>
                  </a:lnTo>
                  <a:lnTo>
                    <a:pt x="61675" y="199555"/>
                  </a:lnTo>
                  <a:lnTo>
                    <a:pt x="62467" y="193874"/>
                  </a:lnTo>
                  <a:lnTo>
                    <a:pt x="68844" y="190086"/>
                  </a:lnTo>
                  <a:lnTo>
                    <a:pt x="126004" y="177920"/>
                  </a:lnTo>
                  <a:lnTo>
                    <a:pt x="179704" y="161312"/>
                  </a:lnTo>
                  <a:lnTo>
                    <a:pt x="243021" y="137266"/>
                  </a:lnTo>
                  <a:lnTo>
                    <a:pt x="285146" y="111703"/>
                  </a:lnTo>
                  <a:lnTo>
                    <a:pt x="299966" y="94889"/>
                  </a:lnTo>
                  <a:lnTo>
                    <a:pt x="305555" y="85492"/>
                  </a:lnTo>
                  <a:lnTo>
                    <a:pt x="306942" y="75718"/>
                  </a:lnTo>
                  <a:lnTo>
                    <a:pt x="302244" y="55499"/>
                  </a:lnTo>
                  <a:lnTo>
                    <a:pt x="294206" y="48704"/>
                  </a:lnTo>
                  <a:lnTo>
                    <a:pt x="269677" y="41153"/>
                  </a:lnTo>
                  <a:lnTo>
                    <a:pt x="245517" y="44037"/>
                  </a:lnTo>
                  <a:lnTo>
                    <a:pt x="224251" y="54287"/>
                  </a:lnTo>
                  <a:lnTo>
                    <a:pt x="207001" y="70541"/>
                  </a:lnTo>
                  <a:lnTo>
                    <a:pt x="189724" y="105012"/>
                  </a:lnTo>
                  <a:lnTo>
                    <a:pt x="187366" y="131300"/>
                  </a:lnTo>
                  <a:lnTo>
                    <a:pt x="191387" y="157411"/>
                  </a:lnTo>
                  <a:lnTo>
                    <a:pt x="200973" y="180715"/>
                  </a:lnTo>
                  <a:lnTo>
                    <a:pt x="216152" y="196531"/>
                  </a:lnTo>
                  <a:lnTo>
                    <a:pt x="254493" y="216217"/>
                  </a:lnTo>
                  <a:lnTo>
                    <a:pt x="308423" y="223518"/>
                  </a:lnTo>
                  <a:lnTo>
                    <a:pt x="327263" y="224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749055" y="488105"/>
            <a:ext cx="7358304" cy="825929"/>
            <a:chOff x="2749055" y="488105"/>
            <a:chExt cx="7358304" cy="825929"/>
          </a:xfrm>
        </p:grpSpPr>
        <p:sp>
          <p:nvSpPr>
            <p:cNvPr id="11" name="Freeform 10"/>
            <p:cNvSpPr/>
            <p:nvPr/>
          </p:nvSpPr>
          <p:spPr>
            <a:xfrm>
              <a:off x="2749055" y="488105"/>
              <a:ext cx="346324" cy="635690"/>
            </a:xfrm>
            <a:custGeom>
              <a:avLst/>
              <a:gdLst/>
              <a:ahLst/>
              <a:cxnLst/>
              <a:rect l="0" t="0" r="0" b="0"/>
              <a:pathLst>
                <a:path w="346324" h="635690">
                  <a:moveTo>
                    <a:pt x="251566" y="38319"/>
                  </a:moveTo>
                  <a:lnTo>
                    <a:pt x="216669" y="9011"/>
                  </a:lnTo>
                  <a:lnTo>
                    <a:pt x="194332" y="1897"/>
                  </a:lnTo>
                  <a:lnTo>
                    <a:pt x="181825" y="0"/>
                  </a:lnTo>
                  <a:lnTo>
                    <a:pt x="158569" y="4131"/>
                  </a:lnTo>
                  <a:lnTo>
                    <a:pt x="98333" y="32344"/>
                  </a:lnTo>
                  <a:lnTo>
                    <a:pt x="79738" y="45802"/>
                  </a:lnTo>
                  <a:lnTo>
                    <a:pt x="50525" y="83300"/>
                  </a:lnTo>
                  <a:lnTo>
                    <a:pt x="26025" y="138798"/>
                  </a:lnTo>
                  <a:lnTo>
                    <a:pt x="13039" y="187889"/>
                  </a:lnTo>
                  <a:lnTo>
                    <a:pt x="4538" y="242299"/>
                  </a:lnTo>
                  <a:lnTo>
                    <a:pt x="0" y="298107"/>
                  </a:lnTo>
                  <a:lnTo>
                    <a:pt x="2223" y="354191"/>
                  </a:lnTo>
                  <a:lnTo>
                    <a:pt x="13580" y="410330"/>
                  </a:lnTo>
                  <a:lnTo>
                    <a:pt x="27089" y="466479"/>
                  </a:lnTo>
                  <a:lnTo>
                    <a:pt x="44142" y="519511"/>
                  </a:lnTo>
                  <a:lnTo>
                    <a:pt x="77675" y="573692"/>
                  </a:lnTo>
                  <a:lnTo>
                    <a:pt x="125895" y="613207"/>
                  </a:lnTo>
                  <a:lnTo>
                    <a:pt x="168187" y="629146"/>
                  </a:lnTo>
                  <a:lnTo>
                    <a:pt x="217763" y="635689"/>
                  </a:lnTo>
                  <a:lnTo>
                    <a:pt x="249021" y="627861"/>
                  </a:lnTo>
                  <a:lnTo>
                    <a:pt x="307216" y="594239"/>
                  </a:lnTo>
                  <a:lnTo>
                    <a:pt x="346323" y="575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41786" y="889333"/>
              <a:ext cx="134218" cy="160085"/>
            </a:xfrm>
            <a:custGeom>
              <a:avLst/>
              <a:gdLst/>
              <a:ahLst/>
              <a:cxnLst/>
              <a:rect l="0" t="0" r="0" b="0"/>
              <a:pathLst>
                <a:path w="134218" h="160085">
                  <a:moveTo>
                    <a:pt x="100991" y="5589"/>
                  </a:moveTo>
                  <a:lnTo>
                    <a:pt x="84223" y="0"/>
                  </a:lnTo>
                  <a:lnTo>
                    <a:pt x="66632" y="3495"/>
                  </a:lnTo>
                  <a:lnTo>
                    <a:pt x="48286" y="14017"/>
                  </a:lnTo>
                  <a:lnTo>
                    <a:pt x="10198" y="59341"/>
                  </a:lnTo>
                  <a:lnTo>
                    <a:pt x="2147" y="82901"/>
                  </a:lnTo>
                  <a:lnTo>
                    <a:pt x="0" y="95735"/>
                  </a:lnTo>
                  <a:lnTo>
                    <a:pt x="3853" y="119353"/>
                  </a:lnTo>
                  <a:lnTo>
                    <a:pt x="8157" y="130565"/>
                  </a:lnTo>
                  <a:lnTo>
                    <a:pt x="22297" y="146142"/>
                  </a:lnTo>
                  <a:lnTo>
                    <a:pt x="30981" y="151933"/>
                  </a:lnTo>
                  <a:lnTo>
                    <a:pt x="65559" y="160084"/>
                  </a:lnTo>
                  <a:lnTo>
                    <a:pt x="105440" y="156910"/>
                  </a:lnTo>
                  <a:lnTo>
                    <a:pt x="115655" y="150923"/>
                  </a:lnTo>
                  <a:lnTo>
                    <a:pt x="130125" y="131793"/>
                  </a:lnTo>
                  <a:lnTo>
                    <a:pt x="134217" y="107693"/>
                  </a:lnTo>
                  <a:lnTo>
                    <a:pt x="130966" y="83724"/>
                  </a:lnTo>
                  <a:lnTo>
                    <a:pt x="121722" y="65272"/>
                  </a:lnTo>
                  <a:lnTo>
                    <a:pt x="90462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89830" y="621181"/>
              <a:ext cx="79290" cy="442198"/>
            </a:xfrm>
            <a:custGeom>
              <a:avLst/>
              <a:gdLst/>
              <a:ahLst/>
              <a:cxnLst/>
              <a:rect l="0" t="0" r="0" b="0"/>
              <a:pathLst>
                <a:path w="79290" h="442198">
                  <a:moveTo>
                    <a:pt x="5589" y="0"/>
                  </a:moveTo>
                  <a:lnTo>
                    <a:pt x="0" y="16767"/>
                  </a:lnTo>
                  <a:lnTo>
                    <a:pt x="4442" y="68346"/>
                  </a:lnTo>
                  <a:lnTo>
                    <a:pt x="19938" y="131226"/>
                  </a:lnTo>
                  <a:lnTo>
                    <a:pt x="26491" y="185105"/>
                  </a:lnTo>
                  <a:lnTo>
                    <a:pt x="37838" y="240115"/>
                  </a:lnTo>
                  <a:lnTo>
                    <a:pt x="51344" y="300764"/>
                  </a:lnTo>
                  <a:lnTo>
                    <a:pt x="65277" y="362180"/>
                  </a:lnTo>
                  <a:lnTo>
                    <a:pt x="76174" y="414346"/>
                  </a:lnTo>
                  <a:lnTo>
                    <a:pt x="7928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5696" y="610652"/>
              <a:ext cx="208767" cy="421141"/>
            </a:xfrm>
            <a:custGeom>
              <a:avLst/>
              <a:gdLst/>
              <a:ahLst/>
              <a:cxnLst/>
              <a:rect l="0" t="0" r="0" b="0"/>
              <a:pathLst>
                <a:path w="208767" h="421141">
                  <a:moveTo>
                    <a:pt x="6065" y="0"/>
                  </a:moveTo>
                  <a:lnTo>
                    <a:pt x="0" y="32452"/>
                  </a:lnTo>
                  <a:lnTo>
                    <a:pt x="7640" y="86349"/>
                  </a:lnTo>
                  <a:lnTo>
                    <a:pt x="13941" y="141789"/>
                  </a:lnTo>
                  <a:lnTo>
                    <a:pt x="21659" y="202443"/>
                  </a:lnTo>
                  <a:lnTo>
                    <a:pt x="34736" y="265262"/>
                  </a:lnTo>
                  <a:lnTo>
                    <a:pt x="45672" y="326437"/>
                  </a:lnTo>
                  <a:lnTo>
                    <a:pt x="62349" y="387944"/>
                  </a:lnTo>
                  <a:lnTo>
                    <a:pt x="65815" y="391991"/>
                  </a:lnTo>
                  <a:lnTo>
                    <a:pt x="69295" y="391179"/>
                  </a:lnTo>
                  <a:lnTo>
                    <a:pt x="108460" y="335775"/>
                  </a:lnTo>
                  <a:lnTo>
                    <a:pt x="159074" y="288296"/>
                  </a:lnTo>
                  <a:lnTo>
                    <a:pt x="194347" y="265871"/>
                  </a:lnTo>
                  <a:lnTo>
                    <a:pt x="205949" y="249186"/>
                  </a:lnTo>
                  <a:lnTo>
                    <a:pt x="208766" y="230073"/>
                  </a:lnTo>
                  <a:lnTo>
                    <a:pt x="207880" y="220062"/>
                  </a:lnTo>
                  <a:lnTo>
                    <a:pt x="202610" y="213389"/>
                  </a:lnTo>
                  <a:lnTo>
                    <a:pt x="184275" y="205974"/>
                  </a:lnTo>
                  <a:lnTo>
                    <a:pt x="175175" y="206336"/>
                  </a:lnTo>
                  <a:lnTo>
                    <a:pt x="158824" y="212978"/>
                  </a:lnTo>
                  <a:lnTo>
                    <a:pt x="136465" y="235460"/>
                  </a:lnTo>
                  <a:lnTo>
                    <a:pt x="128362" y="257507"/>
                  </a:lnTo>
                  <a:lnTo>
                    <a:pt x="116667" y="315104"/>
                  </a:lnTo>
                  <a:lnTo>
                    <a:pt x="118782" y="336578"/>
                  </a:lnTo>
                  <a:lnTo>
                    <a:pt x="132140" y="368399"/>
                  </a:lnTo>
                  <a:lnTo>
                    <a:pt x="150915" y="394465"/>
                  </a:lnTo>
                  <a:lnTo>
                    <a:pt x="170659" y="406555"/>
                  </a:lnTo>
                  <a:lnTo>
                    <a:pt x="20610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84974" y="857960"/>
              <a:ext cx="188149" cy="363346"/>
            </a:xfrm>
            <a:custGeom>
              <a:avLst/>
              <a:gdLst/>
              <a:ahLst/>
              <a:cxnLst/>
              <a:rect l="0" t="0" r="0" b="0"/>
              <a:pathLst>
                <a:path w="188149" h="363346">
                  <a:moveTo>
                    <a:pt x="73699" y="152775"/>
                  </a:moveTo>
                  <a:lnTo>
                    <a:pt x="133292" y="103277"/>
                  </a:lnTo>
                  <a:lnTo>
                    <a:pt x="148809" y="76888"/>
                  </a:lnTo>
                  <a:lnTo>
                    <a:pt x="155226" y="41253"/>
                  </a:lnTo>
                  <a:lnTo>
                    <a:pt x="150488" y="20931"/>
                  </a:lnTo>
                  <a:lnTo>
                    <a:pt x="145948" y="12237"/>
                  </a:lnTo>
                  <a:lnTo>
                    <a:pt x="138243" y="6441"/>
                  </a:lnTo>
                  <a:lnTo>
                    <a:pt x="117203" y="0"/>
                  </a:lnTo>
                  <a:lnTo>
                    <a:pt x="95374" y="3377"/>
                  </a:lnTo>
                  <a:lnTo>
                    <a:pt x="84640" y="7553"/>
                  </a:lnTo>
                  <a:lnTo>
                    <a:pt x="69593" y="21552"/>
                  </a:lnTo>
                  <a:lnTo>
                    <a:pt x="63943" y="30198"/>
                  </a:lnTo>
                  <a:lnTo>
                    <a:pt x="55991" y="70313"/>
                  </a:lnTo>
                  <a:lnTo>
                    <a:pt x="59224" y="113654"/>
                  </a:lnTo>
                  <a:lnTo>
                    <a:pt x="64049" y="124355"/>
                  </a:lnTo>
                  <a:lnTo>
                    <a:pt x="78769" y="139364"/>
                  </a:lnTo>
                  <a:lnTo>
                    <a:pt x="87608" y="141495"/>
                  </a:lnTo>
                  <a:lnTo>
                    <a:pt x="106787" y="137623"/>
                  </a:lnTo>
                  <a:lnTo>
                    <a:pt x="123890" y="124984"/>
                  </a:lnTo>
                  <a:lnTo>
                    <a:pt x="138120" y="106498"/>
                  </a:lnTo>
                  <a:lnTo>
                    <a:pt x="148344" y="82685"/>
                  </a:lnTo>
                  <a:lnTo>
                    <a:pt x="151539" y="79142"/>
                  </a:lnTo>
                  <a:lnTo>
                    <a:pt x="153668" y="81460"/>
                  </a:lnTo>
                  <a:lnTo>
                    <a:pt x="169006" y="141185"/>
                  </a:lnTo>
                  <a:lnTo>
                    <a:pt x="182602" y="195329"/>
                  </a:lnTo>
                  <a:lnTo>
                    <a:pt x="188148" y="253944"/>
                  </a:lnTo>
                  <a:lnTo>
                    <a:pt x="186769" y="294145"/>
                  </a:lnTo>
                  <a:lnTo>
                    <a:pt x="178154" y="313483"/>
                  </a:lnTo>
                  <a:lnTo>
                    <a:pt x="154562" y="337523"/>
                  </a:lnTo>
                  <a:lnTo>
                    <a:pt x="119755" y="353874"/>
                  </a:lnTo>
                  <a:lnTo>
                    <a:pt x="58837" y="361474"/>
                  </a:lnTo>
                  <a:lnTo>
                    <a:pt x="0" y="363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19983" y="837775"/>
              <a:ext cx="124695" cy="225604"/>
            </a:xfrm>
            <a:custGeom>
              <a:avLst/>
              <a:gdLst/>
              <a:ahLst/>
              <a:cxnLst/>
              <a:rect l="0" t="0" r="0" b="0"/>
              <a:pathLst>
                <a:path w="124695" h="225604">
                  <a:moveTo>
                    <a:pt x="28203" y="99261"/>
                  </a:moveTo>
                  <a:lnTo>
                    <a:pt x="50560" y="99261"/>
                  </a:lnTo>
                  <a:lnTo>
                    <a:pt x="81231" y="88082"/>
                  </a:lnTo>
                  <a:lnTo>
                    <a:pt x="106956" y="69952"/>
                  </a:lnTo>
                  <a:lnTo>
                    <a:pt x="123807" y="44173"/>
                  </a:lnTo>
                  <a:lnTo>
                    <a:pt x="124694" y="34460"/>
                  </a:lnTo>
                  <a:lnTo>
                    <a:pt x="119441" y="14308"/>
                  </a:lnTo>
                  <a:lnTo>
                    <a:pt x="112425" y="7531"/>
                  </a:lnTo>
                  <a:lnTo>
                    <a:pt x="92151" y="0"/>
                  </a:lnTo>
                  <a:lnTo>
                    <a:pt x="70662" y="2892"/>
                  </a:lnTo>
                  <a:lnTo>
                    <a:pt x="49414" y="13147"/>
                  </a:lnTo>
                  <a:lnTo>
                    <a:pt x="28272" y="29402"/>
                  </a:lnTo>
                  <a:lnTo>
                    <a:pt x="13416" y="51445"/>
                  </a:lnTo>
                  <a:lnTo>
                    <a:pt x="4084" y="76840"/>
                  </a:lnTo>
                  <a:lnTo>
                    <a:pt x="0" y="116274"/>
                  </a:lnTo>
                  <a:lnTo>
                    <a:pt x="6849" y="150705"/>
                  </a:lnTo>
                  <a:lnTo>
                    <a:pt x="29531" y="190661"/>
                  </a:lnTo>
                  <a:lnTo>
                    <a:pt x="44001" y="205394"/>
                  </a:lnTo>
                  <a:lnTo>
                    <a:pt x="69539" y="219095"/>
                  </a:lnTo>
                  <a:lnTo>
                    <a:pt x="91374" y="225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7799" y="841756"/>
              <a:ext cx="204212" cy="231668"/>
            </a:xfrm>
            <a:custGeom>
              <a:avLst/>
              <a:gdLst/>
              <a:ahLst/>
              <a:cxnLst/>
              <a:rect l="0" t="0" r="0" b="0"/>
              <a:pathLst>
                <a:path w="204212" h="231668">
                  <a:moveTo>
                    <a:pt x="119983" y="84751"/>
                  </a:moveTo>
                  <a:lnTo>
                    <a:pt x="105329" y="22659"/>
                  </a:lnTo>
                  <a:lnTo>
                    <a:pt x="99685" y="14110"/>
                  </a:lnTo>
                  <a:lnTo>
                    <a:pt x="84056" y="1493"/>
                  </a:lnTo>
                  <a:lnTo>
                    <a:pt x="74974" y="0"/>
                  </a:lnTo>
                  <a:lnTo>
                    <a:pt x="55526" y="4580"/>
                  </a:lnTo>
                  <a:lnTo>
                    <a:pt x="38303" y="17534"/>
                  </a:lnTo>
                  <a:lnTo>
                    <a:pt x="24019" y="36160"/>
                  </a:lnTo>
                  <a:lnTo>
                    <a:pt x="5318" y="89364"/>
                  </a:lnTo>
                  <a:lnTo>
                    <a:pt x="0" y="120727"/>
                  </a:lnTo>
                  <a:lnTo>
                    <a:pt x="6119" y="178988"/>
                  </a:lnTo>
                  <a:lnTo>
                    <a:pt x="13225" y="205013"/>
                  </a:lnTo>
                  <a:lnTo>
                    <a:pt x="24182" y="224379"/>
                  </a:lnTo>
                  <a:lnTo>
                    <a:pt x="31549" y="229309"/>
                  </a:lnTo>
                  <a:lnTo>
                    <a:pt x="49094" y="231667"/>
                  </a:lnTo>
                  <a:lnTo>
                    <a:pt x="57516" y="228319"/>
                  </a:lnTo>
                  <a:lnTo>
                    <a:pt x="73112" y="215240"/>
                  </a:lnTo>
                  <a:lnTo>
                    <a:pt x="89458" y="182556"/>
                  </a:lnTo>
                  <a:lnTo>
                    <a:pt x="103121" y="130760"/>
                  </a:lnTo>
                  <a:lnTo>
                    <a:pt x="101859" y="105793"/>
                  </a:lnTo>
                  <a:lnTo>
                    <a:pt x="118209" y="157896"/>
                  </a:lnTo>
                  <a:lnTo>
                    <a:pt x="129333" y="174192"/>
                  </a:lnTo>
                  <a:lnTo>
                    <a:pt x="145196" y="186114"/>
                  </a:lnTo>
                  <a:lnTo>
                    <a:pt x="163944" y="194142"/>
                  </a:lnTo>
                  <a:lnTo>
                    <a:pt x="204211" y="200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50290" y="868276"/>
              <a:ext cx="129649" cy="220323"/>
            </a:xfrm>
            <a:custGeom>
              <a:avLst/>
              <a:gdLst/>
              <a:ahLst/>
              <a:cxnLst/>
              <a:rect l="0" t="0" r="0" b="0"/>
              <a:pathLst>
                <a:path w="129649" h="220323">
                  <a:moveTo>
                    <a:pt x="108590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5" y="5611"/>
                  </a:lnTo>
                  <a:lnTo>
                    <a:pt x="39933" y="15737"/>
                  </a:lnTo>
                  <a:lnTo>
                    <a:pt x="17797" y="40181"/>
                  </a:lnTo>
                  <a:lnTo>
                    <a:pt x="2010" y="69651"/>
                  </a:lnTo>
                  <a:lnTo>
                    <a:pt x="0" y="90213"/>
                  </a:lnTo>
                  <a:lnTo>
                    <a:pt x="5210" y="149747"/>
                  </a:lnTo>
                  <a:lnTo>
                    <a:pt x="21157" y="183613"/>
                  </a:lnTo>
                  <a:lnTo>
                    <a:pt x="38146" y="205204"/>
                  </a:lnTo>
                  <a:lnTo>
                    <a:pt x="60515" y="217139"/>
                  </a:lnTo>
                  <a:lnTo>
                    <a:pt x="73030" y="220322"/>
                  </a:lnTo>
                  <a:lnTo>
                    <a:pt x="83714" y="220104"/>
                  </a:lnTo>
                  <a:lnTo>
                    <a:pt x="101823" y="213623"/>
                  </a:lnTo>
                  <a:lnTo>
                    <a:pt x="129648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29332" y="878804"/>
              <a:ext cx="119063" cy="184575"/>
            </a:xfrm>
            <a:custGeom>
              <a:avLst/>
              <a:gdLst/>
              <a:ahLst/>
              <a:cxnLst/>
              <a:rect l="0" t="0" r="0" b="0"/>
              <a:pathLst>
                <a:path w="119063" h="184575">
                  <a:moveTo>
                    <a:pt x="119062" y="5589"/>
                  </a:moveTo>
                  <a:lnTo>
                    <a:pt x="102294" y="0"/>
                  </a:lnTo>
                  <a:lnTo>
                    <a:pt x="69510" y="2114"/>
                  </a:lnTo>
                  <a:lnTo>
                    <a:pt x="49855" y="10284"/>
                  </a:lnTo>
                  <a:lnTo>
                    <a:pt x="18174" y="34593"/>
                  </a:lnTo>
                  <a:lnTo>
                    <a:pt x="2081" y="60586"/>
                  </a:lnTo>
                  <a:lnTo>
                    <a:pt x="0" y="83455"/>
                  </a:lnTo>
                  <a:lnTo>
                    <a:pt x="4144" y="106877"/>
                  </a:lnTo>
                  <a:lnTo>
                    <a:pt x="13785" y="125085"/>
                  </a:lnTo>
                  <a:lnTo>
                    <a:pt x="47443" y="155839"/>
                  </a:lnTo>
                  <a:lnTo>
                    <a:pt x="76394" y="175020"/>
                  </a:lnTo>
                  <a:lnTo>
                    <a:pt x="108533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1711" y="880897"/>
              <a:ext cx="106318" cy="161425"/>
            </a:xfrm>
            <a:custGeom>
              <a:avLst/>
              <a:gdLst/>
              <a:ahLst/>
              <a:cxnLst/>
              <a:rect l="0" t="0" r="0" b="0"/>
              <a:pathLst>
                <a:path w="106318" h="161425">
                  <a:moveTo>
                    <a:pt x="910" y="108781"/>
                  </a:moveTo>
                  <a:lnTo>
                    <a:pt x="12089" y="97603"/>
                  </a:lnTo>
                  <a:lnTo>
                    <a:pt x="74128" y="68348"/>
                  </a:lnTo>
                  <a:lnTo>
                    <a:pt x="100463" y="48578"/>
                  </a:lnTo>
                  <a:lnTo>
                    <a:pt x="104714" y="39400"/>
                  </a:lnTo>
                  <a:lnTo>
                    <a:pt x="106317" y="16724"/>
                  </a:lnTo>
                  <a:lnTo>
                    <a:pt x="101597" y="8805"/>
                  </a:lnTo>
                  <a:lnTo>
                    <a:pt x="93771" y="3526"/>
                  </a:lnTo>
                  <a:lnTo>
                    <a:pt x="83874" y="7"/>
                  </a:lnTo>
                  <a:lnTo>
                    <a:pt x="73767" y="0"/>
                  </a:lnTo>
                  <a:lnTo>
                    <a:pt x="53179" y="6232"/>
                  </a:lnTo>
                  <a:lnTo>
                    <a:pt x="35449" y="19920"/>
                  </a:lnTo>
                  <a:lnTo>
                    <a:pt x="5003" y="62892"/>
                  </a:lnTo>
                  <a:lnTo>
                    <a:pt x="0" y="86047"/>
                  </a:lnTo>
                  <a:lnTo>
                    <a:pt x="2846" y="108036"/>
                  </a:lnTo>
                  <a:lnTo>
                    <a:pt x="11909" y="129507"/>
                  </a:lnTo>
                  <a:lnTo>
                    <a:pt x="26856" y="144509"/>
                  </a:lnTo>
                  <a:lnTo>
                    <a:pt x="35755" y="150147"/>
                  </a:lnTo>
                  <a:lnTo>
                    <a:pt x="92875" y="159939"/>
                  </a:lnTo>
                  <a:lnTo>
                    <a:pt x="106195" y="161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81690" y="919185"/>
              <a:ext cx="138456" cy="394849"/>
            </a:xfrm>
            <a:custGeom>
              <a:avLst/>
              <a:gdLst/>
              <a:ahLst/>
              <a:cxnLst/>
              <a:rect l="0" t="0" r="0" b="0"/>
              <a:pathLst>
                <a:path w="138456" h="394849">
                  <a:moveTo>
                    <a:pt x="8859" y="70493"/>
                  </a:moveTo>
                  <a:lnTo>
                    <a:pt x="3270" y="87261"/>
                  </a:lnTo>
                  <a:lnTo>
                    <a:pt x="7712" y="135113"/>
                  </a:lnTo>
                  <a:lnTo>
                    <a:pt x="16578" y="189856"/>
                  </a:lnTo>
                  <a:lnTo>
                    <a:pt x="26614" y="247020"/>
                  </a:lnTo>
                  <a:lnTo>
                    <a:pt x="40485" y="299555"/>
                  </a:lnTo>
                  <a:lnTo>
                    <a:pt x="56828" y="362830"/>
                  </a:lnTo>
                  <a:lnTo>
                    <a:pt x="59424" y="390324"/>
                  </a:lnTo>
                  <a:lnTo>
                    <a:pt x="57777" y="394848"/>
                  </a:lnTo>
                  <a:lnTo>
                    <a:pt x="54339" y="393184"/>
                  </a:lnTo>
                  <a:lnTo>
                    <a:pt x="49707" y="387396"/>
                  </a:lnTo>
                  <a:lnTo>
                    <a:pt x="32699" y="336079"/>
                  </a:lnTo>
                  <a:lnTo>
                    <a:pt x="15793" y="285536"/>
                  </a:lnTo>
                  <a:lnTo>
                    <a:pt x="4024" y="226626"/>
                  </a:lnTo>
                  <a:lnTo>
                    <a:pt x="18" y="164718"/>
                  </a:lnTo>
                  <a:lnTo>
                    <a:pt x="0" y="104261"/>
                  </a:lnTo>
                  <a:lnTo>
                    <a:pt x="8054" y="56842"/>
                  </a:lnTo>
                  <a:lnTo>
                    <a:pt x="24738" y="21215"/>
                  </a:lnTo>
                  <a:lnTo>
                    <a:pt x="37753" y="3358"/>
                  </a:lnTo>
                  <a:lnTo>
                    <a:pt x="46839" y="0"/>
                  </a:lnTo>
                  <a:lnTo>
                    <a:pt x="69413" y="2508"/>
                  </a:lnTo>
                  <a:lnTo>
                    <a:pt x="97251" y="17074"/>
                  </a:lnTo>
                  <a:lnTo>
                    <a:pt x="120317" y="41797"/>
                  </a:lnTo>
                  <a:lnTo>
                    <a:pt x="136380" y="71349"/>
                  </a:lnTo>
                  <a:lnTo>
                    <a:pt x="138455" y="91931"/>
                  </a:lnTo>
                  <a:lnTo>
                    <a:pt x="137370" y="102332"/>
                  </a:lnTo>
                  <a:lnTo>
                    <a:pt x="133137" y="110437"/>
                  </a:lnTo>
                  <a:lnTo>
                    <a:pt x="119076" y="122561"/>
                  </a:lnTo>
                  <a:lnTo>
                    <a:pt x="110413" y="125092"/>
                  </a:lnTo>
                  <a:lnTo>
                    <a:pt x="72030" y="123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59005" y="600124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10723" y="229133"/>
                  </a:lnTo>
                  <a:lnTo>
                    <a:pt x="17475" y="279761"/>
                  </a:lnTo>
                  <a:lnTo>
                    <a:pt x="21165" y="335186"/>
                  </a:lnTo>
                  <a:lnTo>
                    <a:pt x="29180" y="390253"/>
                  </a:lnTo>
                  <a:lnTo>
                    <a:pt x="33992" y="425636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74777" y="736994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6054" y="17959"/>
                  </a:lnTo>
                  <a:lnTo>
                    <a:pt x="111526" y="31667"/>
                  </a:lnTo>
                  <a:lnTo>
                    <a:pt x="61900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71730" y="807609"/>
              <a:ext cx="142458" cy="192599"/>
            </a:xfrm>
            <a:custGeom>
              <a:avLst/>
              <a:gdLst/>
              <a:ahLst/>
              <a:cxnLst/>
              <a:rect l="0" t="0" r="0" b="0"/>
              <a:pathLst>
                <a:path w="142458" h="192599">
                  <a:moveTo>
                    <a:pt x="13617" y="76784"/>
                  </a:moveTo>
                  <a:lnTo>
                    <a:pt x="62548" y="76784"/>
                  </a:lnTo>
                  <a:lnTo>
                    <a:pt x="121678" y="71195"/>
                  </a:lnTo>
                  <a:lnTo>
                    <a:pt x="131281" y="64869"/>
                  </a:lnTo>
                  <a:lnTo>
                    <a:pt x="137683" y="55973"/>
                  </a:lnTo>
                  <a:lnTo>
                    <a:pt x="141951" y="45363"/>
                  </a:lnTo>
                  <a:lnTo>
                    <a:pt x="142457" y="35949"/>
                  </a:lnTo>
                  <a:lnTo>
                    <a:pt x="136780" y="19251"/>
                  </a:lnTo>
                  <a:lnTo>
                    <a:pt x="120218" y="7150"/>
                  </a:lnTo>
                  <a:lnTo>
                    <a:pt x="109251" y="2286"/>
                  </a:lnTo>
                  <a:lnTo>
                    <a:pt x="87707" y="0"/>
                  </a:lnTo>
                  <a:lnTo>
                    <a:pt x="66433" y="4054"/>
                  </a:lnTo>
                  <a:lnTo>
                    <a:pt x="45279" y="13654"/>
                  </a:lnTo>
                  <a:lnTo>
                    <a:pt x="19229" y="37802"/>
                  </a:lnTo>
                  <a:lnTo>
                    <a:pt x="2281" y="67184"/>
                  </a:lnTo>
                  <a:lnTo>
                    <a:pt x="0" y="90845"/>
                  </a:lnTo>
                  <a:lnTo>
                    <a:pt x="4055" y="115789"/>
                  </a:lnTo>
                  <a:lnTo>
                    <a:pt x="19492" y="148393"/>
                  </a:lnTo>
                  <a:lnTo>
                    <a:pt x="38885" y="172221"/>
                  </a:lnTo>
                  <a:lnTo>
                    <a:pt x="66259" y="192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2061" y="643073"/>
              <a:ext cx="128400" cy="431491"/>
            </a:xfrm>
            <a:custGeom>
              <a:avLst/>
              <a:gdLst/>
              <a:ahLst/>
              <a:cxnLst/>
              <a:rect l="0" t="0" r="0" b="0"/>
              <a:pathLst>
                <a:path w="128400" h="431491">
                  <a:moveTo>
                    <a:pt x="87555" y="315020"/>
                  </a:moveTo>
                  <a:lnTo>
                    <a:pt x="93145" y="298252"/>
                  </a:lnTo>
                  <a:lnTo>
                    <a:pt x="89650" y="280661"/>
                  </a:lnTo>
                  <a:lnTo>
                    <a:pt x="85442" y="271057"/>
                  </a:lnTo>
                  <a:lnTo>
                    <a:pt x="71408" y="257266"/>
                  </a:lnTo>
                  <a:lnTo>
                    <a:pt x="62753" y="251951"/>
                  </a:lnTo>
                  <a:lnTo>
                    <a:pt x="54642" y="250747"/>
                  </a:lnTo>
                  <a:lnTo>
                    <a:pt x="46896" y="252284"/>
                  </a:lnTo>
                  <a:lnTo>
                    <a:pt x="39392" y="255649"/>
                  </a:lnTo>
                  <a:lnTo>
                    <a:pt x="17653" y="277151"/>
                  </a:lnTo>
                  <a:lnTo>
                    <a:pt x="1983" y="311338"/>
                  </a:lnTo>
                  <a:lnTo>
                    <a:pt x="0" y="337560"/>
                  </a:lnTo>
                  <a:lnTo>
                    <a:pt x="8259" y="386933"/>
                  </a:lnTo>
                  <a:lnTo>
                    <a:pt x="23376" y="414186"/>
                  </a:lnTo>
                  <a:lnTo>
                    <a:pt x="39144" y="426554"/>
                  </a:lnTo>
                  <a:lnTo>
                    <a:pt x="48262" y="431490"/>
                  </a:lnTo>
                  <a:lnTo>
                    <a:pt x="57851" y="431271"/>
                  </a:lnTo>
                  <a:lnTo>
                    <a:pt x="77863" y="421669"/>
                  </a:lnTo>
                  <a:lnTo>
                    <a:pt x="103271" y="390943"/>
                  </a:lnTo>
                  <a:lnTo>
                    <a:pt x="120028" y="341025"/>
                  </a:lnTo>
                  <a:lnTo>
                    <a:pt x="125384" y="298892"/>
                  </a:lnTo>
                  <a:lnTo>
                    <a:pt x="128399" y="238491"/>
                  </a:lnTo>
                  <a:lnTo>
                    <a:pt x="126174" y="181601"/>
                  </a:lnTo>
                  <a:lnTo>
                    <a:pt x="121097" y="137569"/>
                  </a:lnTo>
                  <a:lnTo>
                    <a:pt x="111662" y="75659"/>
                  </a:lnTo>
                  <a:lnTo>
                    <a:pt x="100287" y="28979"/>
                  </a:lnTo>
                  <a:lnTo>
                    <a:pt x="88925" y="8126"/>
                  </a:lnTo>
                  <a:lnTo>
                    <a:pt x="81449" y="2799"/>
                  </a:lnTo>
                  <a:lnTo>
                    <a:pt x="72956" y="418"/>
                  </a:lnTo>
                  <a:lnTo>
                    <a:pt x="63784" y="0"/>
                  </a:lnTo>
                  <a:lnTo>
                    <a:pt x="57670" y="4401"/>
                  </a:lnTo>
                  <a:lnTo>
                    <a:pt x="50876" y="21769"/>
                  </a:lnTo>
                  <a:lnTo>
                    <a:pt x="47052" y="69033"/>
                  </a:lnTo>
                  <a:lnTo>
                    <a:pt x="49277" y="110546"/>
                  </a:lnTo>
                  <a:lnTo>
                    <a:pt x="57106" y="167477"/>
                  </a:lnTo>
                  <a:lnTo>
                    <a:pt x="70232" y="223745"/>
                  </a:lnTo>
                  <a:lnTo>
                    <a:pt x="87585" y="282506"/>
                  </a:lnTo>
                  <a:lnTo>
                    <a:pt x="105107" y="335955"/>
                  </a:lnTo>
                  <a:lnTo>
                    <a:pt x="119141" y="378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69728" y="558010"/>
              <a:ext cx="215785" cy="515897"/>
            </a:xfrm>
            <a:custGeom>
              <a:avLst/>
              <a:gdLst/>
              <a:ahLst/>
              <a:cxnLst/>
              <a:rect l="0" t="0" r="0" b="0"/>
              <a:pathLst>
                <a:path w="215785" h="515897">
                  <a:moveTo>
                    <a:pt x="5214" y="0"/>
                  </a:moveTo>
                  <a:lnTo>
                    <a:pt x="2095" y="48931"/>
                  </a:lnTo>
                  <a:lnTo>
                    <a:pt x="0" y="99896"/>
                  </a:lnTo>
                  <a:lnTo>
                    <a:pt x="6789" y="162570"/>
                  </a:lnTo>
                  <a:lnTo>
                    <a:pt x="13090" y="223644"/>
                  </a:lnTo>
                  <a:lnTo>
                    <a:pt x="20808" y="280613"/>
                  </a:lnTo>
                  <a:lnTo>
                    <a:pt x="33598" y="336406"/>
                  </a:lnTo>
                  <a:lnTo>
                    <a:pt x="43910" y="389015"/>
                  </a:lnTo>
                  <a:lnTo>
                    <a:pt x="57875" y="446250"/>
                  </a:lnTo>
                  <a:lnTo>
                    <a:pt x="62544" y="468565"/>
                  </a:lnTo>
                  <a:lnTo>
                    <a:pt x="62152" y="467964"/>
                  </a:lnTo>
                  <a:lnTo>
                    <a:pt x="59130" y="444762"/>
                  </a:lnTo>
                  <a:lnTo>
                    <a:pt x="63698" y="395000"/>
                  </a:lnTo>
                  <a:lnTo>
                    <a:pt x="77035" y="342450"/>
                  </a:lnTo>
                  <a:lnTo>
                    <a:pt x="88217" y="323386"/>
                  </a:lnTo>
                  <a:lnTo>
                    <a:pt x="96814" y="319705"/>
                  </a:lnTo>
                  <a:lnTo>
                    <a:pt x="118845" y="321856"/>
                  </a:lnTo>
                  <a:lnTo>
                    <a:pt x="128932" y="329214"/>
                  </a:lnTo>
                  <a:lnTo>
                    <a:pt x="161930" y="379932"/>
                  </a:lnTo>
                  <a:lnTo>
                    <a:pt x="185389" y="435357"/>
                  </a:lnTo>
                  <a:lnTo>
                    <a:pt x="210164" y="490819"/>
                  </a:lnTo>
                  <a:lnTo>
                    <a:pt x="215784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27626" y="89492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6041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15595" y="853187"/>
              <a:ext cx="238416" cy="178606"/>
            </a:xfrm>
            <a:custGeom>
              <a:avLst/>
              <a:gdLst/>
              <a:ahLst/>
              <a:cxnLst/>
              <a:rect l="0" t="0" r="0" b="0"/>
              <a:pathLst>
                <a:path w="238416" h="178606">
                  <a:moveTo>
                    <a:pt x="6788" y="52263"/>
                  </a:moveTo>
                  <a:lnTo>
                    <a:pt x="12377" y="114356"/>
                  </a:lnTo>
                  <a:lnTo>
                    <a:pt x="11684" y="118225"/>
                  </a:lnTo>
                  <a:lnTo>
                    <a:pt x="8882" y="117295"/>
                  </a:lnTo>
                  <a:lnTo>
                    <a:pt x="4675" y="113165"/>
                  </a:lnTo>
                  <a:lnTo>
                    <a:pt x="0" y="96098"/>
                  </a:lnTo>
                  <a:lnTo>
                    <a:pt x="488" y="57063"/>
                  </a:lnTo>
                  <a:lnTo>
                    <a:pt x="2588" y="41425"/>
                  </a:lnTo>
                  <a:lnTo>
                    <a:pt x="7497" y="29830"/>
                  </a:lnTo>
                  <a:lnTo>
                    <a:pt x="22311" y="13827"/>
                  </a:lnTo>
                  <a:lnTo>
                    <a:pt x="30005" y="12601"/>
                  </a:lnTo>
                  <a:lnTo>
                    <a:pt x="37474" y="15293"/>
                  </a:lnTo>
                  <a:lnTo>
                    <a:pt x="52012" y="27643"/>
                  </a:lnTo>
                  <a:lnTo>
                    <a:pt x="98402" y="86452"/>
                  </a:lnTo>
                  <a:lnTo>
                    <a:pt x="114962" y="126477"/>
                  </a:lnTo>
                  <a:lnTo>
                    <a:pt x="116339" y="127475"/>
                  </a:lnTo>
                  <a:lnTo>
                    <a:pt x="113772" y="64431"/>
                  </a:lnTo>
                  <a:lnTo>
                    <a:pt x="121805" y="25973"/>
                  </a:lnTo>
                  <a:lnTo>
                    <a:pt x="132386" y="7043"/>
                  </a:lnTo>
                  <a:lnTo>
                    <a:pt x="139653" y="2230"/>
                  </a:lnTo>
                  <a:lnTo>
                    <a:pt x="157086" y="0"/>
                  </a:lnTo>
                  <a:lnTo>
                    <a:pt x="165479" y="3383"/>
                  </a:lnTo>
                  <a:lnTo>
                    <a:pt x="181042" y="16501"/>
                  </a:lnTo>
                  <a:lnTo>
                    <a:pt x="208928" y="61923"/>
                  </a:lnTo>
                  <a:lnTo>
                    <a:pt x="230748" y="124231"/>
                  </a:lnTo>
                  <a:lnTo>
                    <a:pt x="238415" y="17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01418" y="858756"/>
              <a:ext cx="184262" cy="162509"/>
            </a:xfrm>
            <a:custGeom>
              <a:avLst/>
              <a:gdLst/>
              <a:ahLst/>
              <a:cxnLst/>
              <a:rect l="0" t="0" r="0" b="0"/>
              <a:pathLst>
                <a:path w="184262" h="162509">
                  <a:moveTo>
                    <a:pt x="78976" y="78280"/>
                  </a:moveTo>
                  <a:lnTo>
                    <a:pt x="94616" y="60299"/>
                  </a:lnTo>
                  <a:lnTo>
                    <a:pt x="102695" y="43382"/>
                  </a:lnTo>
                  <a:lnTo>
                    <a:pt x="102977" y="33958"/>
                  </a:lnTo>
                  <a:lnTo>
                    <a:pt x="97052" y="14127"/>
                  </a:lnTo>
                  <a:lnTo>
                    <a:pt x="89857" y="7436"/>
                  </a:lnTo>
                  <a:lnTo>
                    <a:pt x="69384" y="0"/>
                  </a:lnTo>
                  <a:lnTo>
                    <a:pt x="58543" y="1527"/>
                  </a:lnTo>
                  <a:lnTo>
                    <a:pt x="37139" y="12582"/>
                  </a:lnTo>
                  <a:lnTo>
                    <a:pt x="10947" y="44126"/>
                  </a:lnTo>
                  <a:lnTo>
                    <a:pt x="1947" y="72849"/>
                  </a:lnTo>
                  <a:lnTo>
                    <a:pt x="0" y="118785"/>
                  </a:lnTo>
                  <a:lnTo>
                    <a:pt x="1759" y="133359"/>
                  </a:lnTo>
                  <a:lnTo>
                    <a:pt x="6440" y="144245"/>
                  </a:lnTo>
                  <a:lnTo>
                    <a:pt x="21002" y="159460"/>
                  </a:lnTo>
                  <a:lnTo>
                    <a:pt x="29798" y="160476"/>
                  </a:lnTo>
                  <a:lnTo>
                    <a:pt x="48930" y="152246"/>
                  </a:lnTo>
                  <a:lnTo>
                    <a:pt x="62892" y="136890"/>
                  </a:lnTo>
                  <a:lnTo>
                    <a:pt x="81388" y="98436"/>
                  </a:lnTo>
                  <a:lnTo>
                    <a:pt x="85264" y="95227"/>
                  </a:lnTo>
                  <a:lnTo>
                    <a:pt x="89017" y="96597"/>
                  </a:lnTo>
                  <a:lnTo>
                    <a:pt x="116562" y="130995"/>
                  </a:lnTo>
                  <a:lnTo>
                    <a:pt x="153861" y="150607"/>
                  </a:lnTo>
                  <a:lnTo>
                    <a:pt x="184261" y="162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85872" y="610652"/>
              <a:ext cx="31393" cy="400084"/>
            </a:xfrm>
            <a:custGeom>
              <a:avLst/>
              <a:gdLst/>
              <a:ahLst/>
              <a:cxnLst/>
              <a:rect l="0" t="0" r="0" b="0"/>
              <a:pathLst>
                <a:path w="31393" h="400084">
                  <a:moveTo>
                    <a:pt x="10335" y="0"/>
                  </a:moveTo>
                  <a:lnTo>
                    <a:pt x="3099" y="51603"/>
                  </a:lnTo>
                  <a:lnTo>
                    <a:pt x="1270" y="93515"/>
                  </a:lnTo>
                  <a:lnTo>
                    <a:pt x="458" y="139438"/>
                  </a:lnTo>
                  <a:lnTo>
                    <a:pt x="0" y="201972"/>
                  </a:lnTo>
                  <a:lnTo>
                    <a:pt x="5433" y="259435"/>
                  </a:lnTo>
                  <a:lnTo>
                    <a:pt x="16603" y="320222"/>
                  </a:lnTo>
                  <a:lnTo>
                    <a:pt x="23142" y="372263"/>
                  </a:lnTo>
                  <a:lnTo>
                    <a:pt x="3139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06694" y="747523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40653" y="3119"/>
                  </a:lnTo>
                  <a:lnTo>
                    <a:pt x="177834" y="17958"/>
                  </a:lnTo>
                  <a:lnTo>
                    <a:pt x="129771" y="27028"/>
                  </a:lnTo>
                  <a:lnTo>
                    <a:pt x="73935" y="30235"/>
                  </a:lnTo>
                  <a:lnTo>
                    <a:pt x="21320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25477" y="663295"/>
              <a:ext cx="18213" cy="400084"/>
            </a:xfrm>
            <a:custGeom>
              <a:avLst/>
              <a:gdLst/>
              <a:ahLst/>
              <a:cxnLst/>
              <a:rect l="0" t="0" r="0" b="0"/>
              <a:pathLst>
                <a:path w="18213" h="400084">
                  <a:moveTo>
                    <a:pt x="18212" y="0"/>
                  </a:moveTo>
                  <a:lnTo>
                    <a:pt x="6759" y="52050"/>
                  </a:lnTo>
                  <a:lnTo>
                    <a:pt x="0" y="111348"/>
                  </a:lnTo>
                  <a:lnTo>
                    <a:pt x="1117" y="168303"/>
                  </a:lnTo>
                  <a:lnTo>
                    <a:pt x="6386" y="224578"/>
                  </a:lnTo>
                  <a:lnTo>
                    <a:pt x="7299" y="277891"/>
                  </a:lnTo>
                  <a:lnTo>
                    <a:pt x="7570" y="326963"/>
                  </a:lnTo>
                  <a:lnTo>
                    <a:pt x="7668" y="387219"/>
                  </a:lnTo>
                  <a:lnTo>
                    <a:pt x="768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85761" y="81069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5957" y="14654"/>
                  </a:lnTo>
                  <a:lnTo>
                    <a:pt x="117543" y="24749"/>
                  </a:lnTo>
                  <a:lnTo>
                    <a:pt x="66154" y="35149"/>
                  </a:lnTo>
                  <a:lnTo>
                    <a:pt x="37590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59503" y="579067"/>
              <a:ext cx="294984" cy="463255"/>
            </a:xfrm>
            <a:custGeom>
              <a:avLst/>
              <a:gdLst/>
              <a:ahLst/>
              <a:cxnLst/>
              <a:rect l="0" t="0" r="0" b="0"/>
              <a:pathLst>
                <a:path w="294984" h="463255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3119" y="161544"/>
                  </a:lnTo>
                  <a:lnTo>
                    <a:pt x="11452" y="217881"/>
                  </a:lnTo>
                  <a:lnTo>
                    <a:pt x="18211" y="277077"/>
                  </a:lnTo>
                  <a:lnTo>
                    <a:pt x="23333" y="330491"/>
                  </a:lnTo>
                  <a:lnTo>
                    <a:pt x="29140" y="384532"/>
                  </a:lnTo>
                  <a:lnTo>
                    <a:pt x="36691" y="439125"/>
                  </a:lnTo>
                  <a:lnTo>
                    <a:pt x="38499" y="442489"/>
                  </a:lnTo>
                  <a:lnTo>
                    <a:pt x="39703" y="440052"/>
                  </a:lnTo>
                  <a:lnTo>
                    <a:pt x="39872" y="426036"/>
                  </a:lnTo>
                  <a:lnTo>
                    <a:pt x="32907" y="372695"/>
                  </a:lnTo>
                  <a:lnTo>
                    <a:pt x="40251" y="319977"/>
                  </a:lnTo>
                  <a:lnTo>
                    <a:pt x="46355" y="296630"/>
                  </a:lnTo>
                  <a:lnTo>
                    <a:pt x="51960" y="287830"/>
                  </a:lnTo>
                  <a:lnTo>
                    <a:pt x="67547" y="274933"/>
                  </a:lnTo>
                  <a:lnTo>
                    <a:pt x="75446" y="273366"/>
                  </a:lnTo>
                  <a:lnTo>
                    <a:pt x="83053" y="274661"/>
                  </a:lnTo>
                  <a:lnTo>
                    <a:pt x="90463" y="277864"/>
                  </a:lnTo>
                  <a:lnTo>
                    <a:pt x="112071" y="299139"/>
                  </a:lnTo>
                  <a:lnTo>
                    <a:pt x="139035" y="361559"/>
                  </a:lnTo>
                  <a:lnTo>
                    <a:pt x="155449" y="393738"/>
                  </a:lnTo>
                  <a:lnTo>
                    <a:pt x="164601" y="436027"/>
                  </a:lnTo>
                  <a:lnTo>
                    <a:pt x="165572" y="459342"/>
                  </a:lnTo>
                  <a:lnTo>
                    <a:pt x="164194" y="460646"/>
                  </a:lnTo>
                  <a:lnTo>
                    <a:pt x="162105" y="458006"/>
                  </a:lnTo>
                  <a:lnTo>
                    <a:pt x="159165" y="426344"/>
                  </a:lnTo>
                  <a:lnTo>
                    <a:pt x="163883" y="391096"/>
                  </a:lnTo>
                  <a:lnTo>
                    <a:pt x="178279" y="364015"/>
                  </a:lnTo>
                  <a:lnTo>
                    <a:pt x="202952" y="341173"/>
                  </a:lnTo>
                  <a:lnTo>
                    <a:pt x="263467" y="307438"/>
                  </a:lnTo>
                  <a:lnTo>
                    <a:pt x="289284" y="287365"/>
                  </a:lnTo>
                  <a:lnTo>
                    <a:pt x="293462" y="279314"/>
                  </a:lnTo>
                  <a:lnTo>
                    <a:pt x="294983" y="261010"/>
                  </a:lnTo>
                  <a:lnTo>
                    <a:pt x="291412" y="252385"/>
                  </a:lnTo>
                  <a:lnTo>
                    <a:pt x="278085" y="236563"/>
                  </a:lnTo>
                  <a:lnTo>
                    <a:pt x="268448" y="232578"/>
                  </a:lnTo>
                  <a:lnTo>
                    <a:pt x="245261" y="231270"/>
                  </a:lnTo>
                  <a:lnTo>
                    <a:pt x="211490" y="242699"/>
                  </a:lnTo>
                  <a:lnTo>
                    <a:pt x="184846" y="266493"/>
                  </a:lnTo>
                  <a:lnTo>
                    <a:pt x="167723" y="306948"/>
                  </a:lnTo>
                  <a:lnTo>
                    <a:pt x="160829" y="350390"/>
                  </a:lnTo>
                  <a:lnTo>
                    <a:pt x="164376" y="392898"/>
                  </a:lnTo>
                  <a:lnTo>
                    <a:pt x="178425" y="429540"/>
                  </a:lnTo>
                  <a:lnTo>
                    <a:pt x="193943" y="445540"/>
                  </a:lnTo>
                  <a:lnTo>
                    <a:pt x="202994" y="451445"/>
                  </a:lnTo>
                  <a:lnTo>
                    <a:pt x="26321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83142" y="800120"/>
              <a:ext cx="299788" cy="476478"/>
            </a:xfrm>
            <a:custGeom>
              <a:avLst/>
              <a:gdLst/>
              <a:ahLst/>
              <a:cxnLst/>
              <a:rect l="0" t="0" r="0" b="0"/>
              <a:pathLst>
                <a:path w="299788" h="476478">
                  <a:moveTo>
                    <a:pt x="123884" y="126387"/>
                  </a:moveTo>
                  <a:lnTo>
                    <a:pt x="118294" y="67770"/>
                  </a:lnTo>
                  <a:lnTo>
                    <a:pt x="109230" y="32980"/>
                  </a:lnTo>
                  <a:lnTo>
                    <a:pt x="96314" y="14293"/>
                  </a:lnTo>
                  <a:lnTo>
                    <a:pt x="87957" y="6034"/>
                  </a:lnTo>
                  <a:lnTo>
                    <a:pt x="76536" y="1698"/>
                  </a:lnTo>
                  <a:lnTo>
                    <a:pt x="48248" y="0"/>
                  </a:lnTo>
                  <a:lnTo>
                    <a:pt x="36026" y="3525"/>
                  </a:lnTo>
                  <a:lnTo>
                    <a:pt x="16206" y="16800"/>
                  </a:lnTo>
                  <a:lnTo>
                    <a:pt x="5837" y="40637"/>
                  </a:lnTo>
                  <a:lnTo>
                    <a:pt x="0" y="90061"/>
                  </a:lnTo>
                  <a:lnTo>
                    <a:pt x="1390" y="146040"/>
                  </a:lnTo>
                  <a:lnTo>
                    <a:pt x="7441" y="178406"/>
                  </a:lnTo>
                  <a:lnTo>
                    <a:pt x="36988" y="231821"/>
                  </a:lnTo>
                  <a:lnTo>
                    <a:pt x="46066" y="237621"/>
                  </a:lnTo>
                  <a:lnTo>
                    <a:pt x="68631" y="240945"/>
                  </a:lnTo>
                  <a:lnTo>
                    <a:pt x="78860" y="236684"/>
                  </a:lnTo>
                  <a:lnTo>
                    <a:pt x="96464" y="219472"/>
                  </a:lnTo>
                  <a:lnTo>
                    <a:pt x="105849" y="193105"/>
                  </a:lnTo>
                  <a:lnTo>
                    <a:pt x="108011" y="148495"/>
                  </a:lnTo>
                  <a:lnTo>
                    <a:pt x="97444" y="92817"/>
                  </a:lnTo>
                  <a:lnTo>
                    <a:pt x="98068" y="93479"/>
                  </a:lnTo>
                  <a:lnTo>
                    <a:pt x="125315" y="150101"/>
                  </a:lnTo>
                  <a:lnTo>
                    <a:pt x="152242" y="192943"/>
                  </a:lnTo>
                  <a:lnTo>
                    <a:pt x="178690" y="216557"/>
                  </a:lnTo>
                  <a:lnTo>
                    <a:pt x="201664" y="221835"/>
                  </a:lnTo>
                  <a:lnTo>
                    <a:pt x="225133" y="219111"/>
                  </a:lnTo>
                  <a:lnTo>
                    <a:pt x="243363" y="210102"/>
                  </a:lnTo>
                  <a:lnTo>
                    <a:pt x="256144" y="192060"/>
                  </a:lnTo>
                  <a:lnTo>
                    <a:pt x="264554" y="168443"/>
                  </a:lnTo>
                  <a:lnTo>
                    <a:pt x="268119" y="127670"/>
                  </a:lnTo>
                  <a:lnTo>
                    <a:pt x="262286" y="79064"/>
                  </a:lnTo>
                  <a:lnTo>
                    <a:pt x="250810" y="31127"/>
                  </a:lnTo>
                  <a:lnTo>
                    <a:pt x="235277" y="9570"/>
                  </a:lnTo>
                  <a:lnTo>
                    <a:pt x="226222" y="4056"/>
                  </a:lnTo>
                  <a:lnTo>
                    <a:pt x="206802" y="1048"/>
                  </a:lnTo>
                  <a:lnTo>
                    <a:pt x="189592" y="6730"/>
                  </a:lnTo>
                  <a:lnTo>
                    <a:pt x="181728" y="11521"/>
                  </a:lnTo>
                  <a:lnTo>
                    <a:pt x="169870" y="29322"/>
                  </a:lnTo>
                  <a:lnTo>
                    <a:pt x="165069" y="40620"/>
                  </a:lnTo>
                  <a:lnTo>
                    <a:pt x="162855" y="65652"/>
                  </a:lnTo>
                  <a:lnTo>
                    <a:pt x="170966" y="119849"/>
                  </a:lnTo>
                  <a:lnTo>
                    <a:pt x="183414" y="141419"/>
                  </a:lnTo>
                  <a:lnTo>
                    <a:pt x="200644" y="157635"/>
                  </a:lnTo>
                  <a:lnTo>
                    <a:pt x="220001" y="168741"/>
                  </a:lnTo>
                  <a:lnTo>
                    <a:pt x="228905" y="169831"/>
                  </a:lnTo>
                  <a:lnTo>
                    <a:pt x="245039" y="164803"/>
                  </a:lnTo>
                  <a:lnTo>
                    <a:pt x="256889" y="151650"/>
                  </a:lnTo>
                  <a:lnTo>
                    <a:pt x="264885" y="132936"/>
                  </a:lnTo>
                  <a:lnTo>
                    <a:pt x="268439" y="109021"/>
                  </a:lnTo>
                  <a:lnTo>
                    <a:pt x="268217" y="104281"/>
                  </a:lnTo>
                  <a:lnTo>
                    <a:pt x="266899" y="104631"/>
                  </a:lnTo>
                  <a:lnTo>
                    <a:pt x="264851" y="108373"/>
                  </a:lnTo>
                  <a:lnTo>
                    <a:pt x="269969" y="157577"/>
                  </a:lnTo>
                  <a:lnTo>
                    <a:pt x="278952" y="211278"/>
                  </a:lnTo>
                  <a:lnTo>
                    <a:pt x="289023" y="261374"/>
                  </a:lnTo>
                  <a:lnTo>
                    <a:pt x="295935" y="303755"/>
                  </a:lnTo>
                  <a:lnTo>
                    <a:pt x="299787" y="346767"/>
                  </a:lnTo>
                  <a:lnTo>
                    <a:pt x="298836" y="404205"/>
                  </a:lnTo>
                  <a:lnTo>
                    <a:pt x="292887" y="433526"/>
                  </a:lnTo>
                  <a:lnTo>
                    <a:pt x="282444" y="454356"/>
                  </a:lnTo>
                  <a:lnTo>
                    <a:pt x="266885" y="468293"/>
                  </a:lnTo>
                  <a:lnTo>
                    <a:pt x="257822" y="473647"/>
                  </a:lnTo>
                  <a:lnTo>
                    <a:pt x="238393" y="476477"/>
                  </a:lnTo>
                  <a:lnTo>
                    <a:pt x="191736" y="468762"/>
                  </a:lnTo>
                  <a:lnTo>
                    <a:pt x="141268" y="447352"/>
                  </a:lnTo>
                  <a:lnTo>
                    <a:pt x="123884" y="442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96538" y="821551"/>
              <a:ext cx="118294" cy="273413"/>
            </a:xfrm>
            <a:custGeom>
              <a:avLst/>
              <a:gdLst/>
              <a:ahLst/>
              <a:cxnLst/>
              <a:rect l="0" t="0" r="0" b="0"/>
              <a:pathLst>
                <a:path w="118294" h="273413">
                  <a:moveTo>
                    <a:pt x="0" y="157599"/>
                  </a:moveTo>
                  <a:lnTo>
                    <a:pt x="17982" y="141958"/>
                  </a:lnTo>
                  <a:lnTo>
                    <a:pt x="74354" y="117992"/>
                  </a:lnTo>
                  <a:lnTo>
                    <a:pt x="95048" y="106460"/>
                  </a:lnTo>
                  <a:lnTo>
                    <a:pt x="109705" y="87297"/>
                  </a:lnTo>
                  <a:lnTo>
                    <a:pt x="115250" y="75636"/>
                  </a:lnTo>
                  <a:lnTo>
                    <a:pt x="118293" y="50201"/>
                  </a:lnTo>
                  <a:lnTo>
                    <a:pt x="114576" y="25639"/>
                  </a:lnTo>
                  <a:lnTo>
                    <a:pt x="105126" y="6923"/>
                  </a:lnTo>
                  <a:lnTo>
                    <a:pt x="96991" y="2166"/>
                  </a:lnTo>
                  <a:lnTo>
                    <a:pt x="75473" y="0"/>
                  </a:lnTo>
                  <a:lnTo>
                    <a:pt x="56550" y="6057"/>
                  </a:lnTo>
                  <a:lnTo>
                    <a:pt x="48229" y="10947"/>
                  </a:lnTo>
                  <a:lnTo>
                    <a:pt x="35863" y="25740"/>
                  </a:lnTo>
                  <a:lnTo>
                    <a:pt x="22325" y="60038"/>
                  </a:lnTo>
                  <a:lnTo>
                    <a:pt x="14024" y="107245"/>
                  </a:lnTo>
                  <a:lnTo>
                    <a:pt x="16809" y="170009"/>
                  </a:lnTo>
                  <a:lnTo>
                    <a:pt x="30978" y="207679"/>
                  </a:lnTo>
                  <a:lnTo>
                    <a:pt x="49994" y="235478"/>
                  </a:lnTo>
                  <a:lnTo>
                    <a:pt x="76035" y="252944"/>
                  </a:lnTo>
                  <a:lnTo>
                    <a:pt x="115814" y="273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72896" y="876792"/>
              <a:ext cx="152018" cy="219480"/>
            </a:xfrm>
            <a:custGeom>
              <a:avLst/>
              <a:gdLst/>
              <a:ahLst/>
              <a:cxnLst/>
              <a:rect l="0" t="0" r="0" b="0"/>
              <a:pathLst>
                <a:path w="152018" h="219480">
                  <a:moveTo>
                    <a:pt x="97425" y="18130"/>
                  </a:moveTo>
                  <a:lnTo>
                    <a:pt x="86247" y="6951"/>
                  </a:lnTo>
                  <a:lnTo>
                    <a:pt x="68280" y="1463"/>
                  </a:lnTo>
                  <a:lnTo>
                    <a:pt x="56938" y="0"/>
                  </a:lnTo>
                  <a:lnTo>
                    <a:pt x="47038" y="2534"/>
                  </a:lnTo>
                  <a:lnTo>
                    <a:pt x="29797" y="14708"/>
                  </a:lnTo>
                  <a:lnTo>
                    <a:pt x="17455" y="34936"/>
                  </a:lnTo>
                  <a:lnTo>
                    <a:pt x="0" y="86050"/>
                  </a:lnTo>
                  <a:lnTo>
                    <a:pt x="1872" y="113437"/>
                  </a:lnTo>
                  <a:lnTo>
                    <a:pt x="22138" y="169147"/>
                  </a:lnTo>
                  <a:lnTo>
                    <a:pt x="41842" y="200006"/>
                  </a:lnTo>
                  <a:lnTo>
                    <a:pt x="58684" y="213217"/>
                  </a:lnTo>
                  <a:lnTo>
                    <a:pt x="68088" y="218378"/>
                  </a:lnTo>
                  <a:lnTo>
                    <a:pt x="79037" y="219479"/>
                  </a:lnTo>
                  <a:lnTo>
                    <a:pt x="103681" y="214463"/>
                  </a:lnTo>
                  <a:lnTo>
                    <a:pt x="123992" y="198196"/>
                  </a:lnTo>
                  <a:lnTo>
                    <a:pt x="139648" y="174198"/>
                  </a:lnTo>
                  <a:lnTo>
                    <a:pt x="150506" y="144035"/>
                  </a:lnTo>
                  <a:lnTo>
                    <a:pt x="152017" y="94170"/>
                  </a:lnTo>
                  <a:lnTo>
                    <a:pt x="142047" y="36833"/>
                  </a:lnTo>
                  <a:lnTo>
                    <a:pt x="129011" y="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55162" y="626686"/>
              <a:ext cx="167844" cy="489335"/>
            </a:xfrm>
            <a:custGeom>
              <a:avLst/>
              <a:gdLst/>
              <a:ahLst/>
              <a:cxnLst/>
              <a:rect l="0" t="0" r="0" b="0"/>
              <a:pathLst>
                <a:path w="167844" h="489335">
                  <a:moveTo>
                    <a:pt x="73087" y="489334"/>
                  </a:moveTo>
                  <a:lnTo>
                    <a:pt x="64681" y="438901"/>
                  </a:lnTo>
                  <a:lnTo>
                    <a:pt x="55128" y="385094"/>
                  </a:lnTo>
                  <a:lnTo>
                    <a:pt x="44540" y="330573"/>
                  </a:lnTo>
                  <a:lnTo>
                    <a:pt x="33495" y="268343"/>
                  </a:lnTo>
                  <a:lnTo>
                    <a:pt x="16805" y="206696"/>
                  </a:lnTo>
                  <a:lnTo>
                    <a:pt x="2489" y="149518"/>
                  </a:lnTo>
                  <a:lnTo>
                    <a:pt x="0" y="90107"/>
                  </a:lnTo>
                  <a:lnTo>
                    <a:pt x="5158" y="44921"/>
                  </a:lnTo>
                  <a:lnTo>
                    <a:pt x="14040" y="22366"/>
                  </a:lnTo>
                  <a:lnTo>
                    <a:pt x="19684" y="13076"/>
                  </a:lnTo>
                  <a:lnTo>
                    <a:pt x="29296" y="6882"/>
                  </a:lnTo>
                  <a:lnTo>
                    <a:pt x="55574" y="0"/>
                  </a:lnTo>
                  <a:lnTo>
                    <a:pt x="92074" y="1715"/>
                  </a:lnTo>
                  <a:lnTo>
                    <a:pt x="143393" y="16041"/>
                  </a:lnTo>
                  <a:lnTo>
                    <a:pt x="167843" y="26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75606" y="863336"/>
              <a:ext cx="136872" cy="7237"/>
            </a:xfrm>
            <a:custGeom>
              <a:avLst/>
              <a:gdLst/>
              <a:ahLst/>
              <a:cxnLst/>
              <a:rect l="0" t="0" r="0" b="0"/>
              <a:pathLst>
                <a:path w="136872" h="7237">
                  <a:moveTo>
                    <a:pt x="136871" y="0"/>
                  </a:moveTo>
                  <a:lnTo>
                    <a:pt x="109314" y="7236"/>
                  </a:lnTo>
                  <a:lnTo>
                    <a:pt x="56211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707564" y="631709"/>
              <a:ext cx="20768" cy="484312"/>
            </a:xfrm>
            <a:custGeom>
              <a:avLst/>
              <a:gdLst/>
              <a:ahLst/>
              <a:cxnLst/>
              <a:rect l="0" t="0" r="0" b="0"/>
              <a:pathLst>
                <a:path w="20768" h="484312">
                  <a:moveTo>
                    <a:pt x="10239" y="0"/>
                  </a:moveTo>
                  <a:lnTo>
                    <a:pt x="3003" y="28726"/>
                  </a:lnTo>
                  <a:lnTo>
                    <a:pt x="686" y="77922"/>
                  </a:lnTo>
                  <a:lnTo>
                    <a:pt x="0" y="130063"/>
                  </a:lnTo>
                  <a:lnTo>
                    <a:pt x="966" y="182557"/>
                  </a:lnTo>
                  <a:lnTo>
                    <a:pt x="6972" y="235155"/>
                  </a:lnTo>
                  <a:lnTo>
                    <a:pt x="9272" y="286615"/>
                  </a:lnTo>
                  <a:lnTo>
                    <a:pt x="10048" y="346518"/>
                  </a:lnTo>
                  <a:lnTo>
                    <a:pt x="13303" y="395520"/>
                  </a:lnTo>
                  <a:lnTo>
                    <a:pt x="18555" y="445135"/>
                  </a:lnTo>
                  <a:lnTo>
                    <a:pt x="2076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854673" y="663295"/>
              <a:ext cx="192055" cy="461612"/>
            </a:xfrm>
            <a:custGeom>
              <a:avLst/>
              <a:gdLst/>
              <a:ahLst/>
              <a:cxnLst/>
              <a:rect l="0" t="0" r="0" b="0"/>
              <a:pathLst>
                <a:path w="192055" h="461612">
                  <a:moveTo>
                    <a:pt x="115814" y="0"/>
                  </a:moveTo>
                  <a:lnTo>
                    <a:pt x="93457" y="0"/>
                  </a:lnTo>
                  <a:lnTo>
                    <a:pt x="76242" y="6239"/>
                  </a:lnTo>
                  <a:lnTo>
                    <a:pt x="46126" y="29308"/>
                  </a:lnTo>
                  <a:lnTo>
                    <a:pt x="24716" y="60676"/>
                  </a:lnTo>
                  <a:lnTo>
                    <a:pt x="14733" y="99606"/>
                  </a:lnTo>
                  <a:lnTo>
                    <a:pt x="11359" y="154683"/>
                  </a:lnTo>
                  <a:lnTo>
                    <a:pt x="10898" y="182611"/>
                  </a:lnTo>
                  <a:lnTo>
                    <a:pt x="13115" y="188422"/>
                  </a:lnTo>
                  <a:lnTo>
                    <a:pt x="16932" y="188785"/>
                  </a:lnTo>
                  <a:lnTo>
                    <a:pt x="45459" y="169742"/>
                  </a:lnTo>
                  <a:lnTo>
                    <a:pt x="56042" y="168143"/>
                  </a:lnTo>
                  <a:lnTo>
                    <a:pt x="80280" y="172606"/>
                  </a:lnTo>
                  <a:lnTo>
                    <a:pt x="109055" y="188273"/>
                  </a:lnTo>
                  <a:lnTo>
                    <a:pt x="150091" y="227636"/>
                  </a:lnTo>
                  <a:lnTo>
                    <a:pt x="173543" y="262030"/>
                  </a:lnTo>
                  <a:lnTo>
                    <a:pt x="191948" y="316271"/>
                  </a:lnTo>
                  <a:lnTo>
                    <a:pt x="192054" y="366151"/>
                  </a:lnTo>
                  <a:lnTo>
                    <a:pt x="184677" y="412386"/>
                  </a:lnTo>
                  <a:lnTo>
                    <a:pt x="172156" y="435187"/>
                  </a:lnTo>
                  <a:lnTo>
                    <a:pt x="163903" y="444542"/>
                  </a:lnTo>
                  <a:lnTo>
                    <a:pt x="142257" y="454938"/>
                  </a:lnTo>
                  <a:lnTo>
                    <a:pt x="90232" y="461611"/>
                  </a:lnTo>
                  <a:lnTo>
                    <a:pt x="27163" y="44637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107358" y="11160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65407" y="2842694"/>
            <a:ext cx="5325226" cy="1010737"/>
            <a:chOff x="265407" y="2842694"/>
            <a:chExt cx="5325226" cy="1010737"/>
          </a:xfrm>
        </p:grpSpPr>
        <p:sp>
          <p:nvSpPr>
            <p:cNvPr id="45" name="Freeform 44"/>
            <p:cNvSpPr/>
            <p:nvPr/>
          </p:nvSpPr>
          <p:spPr>
            <a:xfrm>
              <a:off x="265407" y="2870875"/>
              <a:ext cx="218904" cy="561416"/>
            </a:xfrm>
            <a:custGeom>
              <a:avLst/>
              <a:gdLst/>
              <a:ahLst/>
              <a:cxnLst/>
              <a:rect l="0" t="0" r="0" b="0"/>
              <a:pathLst>
                <a:path w="218904" h="561416">
                  <a:moveTo>
                    <a:pt x="8333" y="561415"/>
                  </a:moveTo>
                  <a:lnTo>
                    <a:pt x="0" y="523937"/>
                  </a:lnTo>
                  <a:lnTo>
                    <a:pt x="1575" y="485969"/>
                  </a:lnTo>
                  <a:lnTo>
                    <a:pt x="9450" y="438845"/>
                  </a:lnTo>
                  <a:lnTo>
                    <a:pt x="16073" y="377309"/>
                  </a:lnTo>
                  <a:lnTo>
                    <a:pt x="18792" y="332191"/>
                  </a:lnTo>
                  <a:lnTo>
                    <a:pt x="25730" y="269669"/>
                  </a:lnTo>
                  <a:lnTo>
                    <a:pt x="28306" y="216959"/>
                  </a:lnTo>
                  <a:lnTo>
                    <a:pt x="28908" y="173967"/>
                  </a:lnTo>
                  <a:lnTo>
                    <a:pt x="29248" y="114903"/>
                  </a:lnTo>
                  <a:lnTo>
                    <a:pt x="29348" y="60357"/>
                  </a:lnTo>
                  <a:lnTo>
                    <a:pt x="34967" y="7151"/>
                  </a:lnTo>
                  <a:lnTo>
                    <a:pt x="37788" y="53"/>
                  </a:lnTo>
                  <a:lnTo>
                    <a:pt x="40838" y="0"/>
                  </a:lnTo>
                  <a:lnTo>
                    <a:pt x="50720" y="19163"/>
                  </a:lnTo>
                  <a:lnTo>
                    <a:pt x="71528" y="77563"/>
                  </a:lnTo>
                  <a:lnTo>
                    <a:pt x="89055" y="137042"/>
                  </a:lnTo>
                  <a:lnTo>
                    <a:pt x="112189" y="198081"/>
                  </a:lnTo>
                  <a:lnTo>
                    <a:pt x="130190" y="251736"/>
                  </a:lnTo>
                  <a:lnTo>
                    <a:pt x="154174" y="313747"/>
                  </a:lnTo>
                  <a:lnTo>
                    <a:pt x="176122" y="371176"/>
                  </a:lnTo>
                  <a:lnTo>
                    <a:pt x="194249" y="425619"/>
                  </a:lnTo>
                  <a:lnTo>
                    <a:pt x="211873" y="486239"/>
                  </a:lnTo>
                  <a:lnTo>
                    <a:pt x="218903" y="508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5326" y="3291294"/>
              <a:ext cx="136871" cy="14655"/>
            </a:xfrm>
            <a:custGeom>
              <a:avLst/>
              <a:gdLst/>
              <a:ahLst/>
              <a:cxnLst/>
              <a:rect l="0" t="0" r="0" b="0"/>
              <a:pathLst>
                <a:path w="136871" h="14655">
                  <a:moveTo>
                    <a:pt x="136870" y="14654"/>
                  </a:moveTo>
                  <a:lnTo>
                    <a:pt x="87319" y="0"/>
                  </a:lnTo>
                  <a:lnTo>
                    <a:pt x="31992" y="2773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1751" y="3154233"/>
              <a:ext cx="168457" cy="193830"/>
            </a:xfrm>
            <a:custGeom>
              <a:avLst/>
              <a:gdLst/>
              <a:ahLst/>
              <a:cxnLst/>
              <a:rect l="0" t="0" r="0" b="0"/>
              <a:pathLst>
                <a:path w="168457" h="193830">
                  <a:moveTo>
                    <a:pt x="0" y="99072"/>
                  </a:moveTo>
                  <a:lnTo>
                    <a:pt x="3119" y="141764"/>
                  </a:lnTo>
                  <a:lnTo>
                    <a:pt x="9065" y="189004"/>
                  </a:lnTo>
                  <a:lnTo>
                    <a:pt x="8383" y="191782"/>
                  </a:lnTo>
                  <a:lnTo>
                    <a:pt x="4505" y="179271"/>
                  </a:lnTo>
                  <a:lnTo>
                    <a:pt x="890" y="130815"/>
                  </a:lnTo>
                  <a:lnTo>
                    <a:pt x="3295" y="69251"/>
                  </a:lnTo>
                  <a:lnTo>
                    <a:pt x="14624" y="29015"/>
                  </a:lnTo>
                  <a:lnTo>
                    <a:pt x="20278" y="17273"/>
                  </a:lnTo>
                  <a:lnTo>
                    <a:pt x="28726" y="9444"/>
                  </a:lnTo>
                  <a:lnTo>
                    <a:pt x="50592" y="746"/>
                  </a:lnTo>
                  <a:lnTo>
                    <a:pt x="72788" y="0"/>
                  </a:lnTo>
                  <a:lnTo>
                    <a:pt x="94351" y="4737"/>
                  </a:lnTo>
                  <a:lnTo>
                    <a:pt x="115633" y="14642"/>
                  </a:lnTo>
                  <a:lnTo>
                    <a:pt x="130551" y="33082"/>
                  </a:lnTo>
                  <a:lnTo>
                    <a:pt x="159651" y="89342"/>
                  </a:lnTo>
                  <a:lnTo>
                    <a:pt x="166717" y="142037"/>
                  </a:lnTo>
                  <a:lnTo>
                    <a:pt x="168456" y="193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37980" y="3137979"/>
              <a:ext cx="214912" cy="249158"/>
            </a:xfrm>
            <a:custGeom>
              <a:avLst/>
              <a:gdLst/>
              <a:ahLst/>
              <a:cxnLst/>
              <a:rect l="0" t="0" r="0" b="0"/>
              <a:pathLst>
                <a:path w="214912" h="249158">
                  <a:moveTo>
                    <a:pt x="130683" y="94269"/>
                  </a:moveTo>
                  <a:lnTo>
                    <a:pt x="136272" y="77502"/>
                  </a:lnTo>
                  <a:lnTo>
                    <a:pt x="135896" y="59911"/>
                  </a:lnTo>
                  <a:lnTo>
                    <a:pt x="130660" y="40394"/>
                  </a:lnTo>
                  <a:lnTo>
                    <a:pt x="120534" y="20022"/>
                  </a:lnTo>
                  <a:lnTo>
                    <a:pt x="101996" y="5508"/>
                  </a:lnTo>
                  <a:lnTo>
                    <a:pt x="90501" y="0"/>
                  </a:lnTo>
                  <a:lnTo>
                    <a:pt x="65251" y="119"/>
                  </a:lnTo>
                  <a:lnTo>
                    <a:pt x="51967" y="3427"/>
                  </a:lnTo>
                  <a:lnTo>
                    <a:pt x="41941" y="9141"/>
                  </a:lnTo>
                  <a:lnTo>
                    <a:pt x="27681" y="24849"/>
                  </a:lnTo>
                  <a:lnTo>
                    <a:pt x="8994" y="64699"/>
                  </a:lnTo>
                  <a:lnTo>
                    <a:pt x="0" y="104095"/>
                  </a:lnTo>
                  <a:lnTo>
                    <a:pt x="6256" y="166097"/>
                  </a:lnTo>
                  <a:lnTo>
                    <a:pt x="14551" y="194043"/>
                  </a:lnTo>
                  <a:lnTo>
                    <a:pt x="52739" y="245882"/>
                  </a:lnTo>
                  <a:lnTo>
                    <a:pt x="62342" y="249157"/>
                  </a:lnTo>
                  <a:lnTo>
                    <a:pt x="85491" y="246557"/>
                  </a:lnTo>
                  <a:lnTo>
                    <a:pt x="105138" y="231363"/>
                  </a:lnTo>
                  <a:lnTo>
                    <a:pt x="120500" y="209012"/>
                  </a:lnTo>
                  <a:lnTo>
                    <a:pt x="134555" y="170121"/>
                  </a:lnTo>
                  <a:lnTo>
                    <a:pt x="138069" y="128962"/>
                  </a:lnTo>
                  <a:lnTo>
                    <a:pt x="133391" y="96490"/>
                  </a:lnTo>
                  <a:lnTo>
                    <a:pt x="132488" y="98089"/>
                  </a:lnTo>
                  <a:lnTo>
                    <a:pt x="132655" y="112345"/>
                  </a:lnTo>
                  <a:lnTo>
                    <a:pt x="140496" y="145508"/>
                  </a:lnTo>
                  <a:lnTo>
                    <a:pt x="163513" y="185629"/>
                  </a:lnTo>
                  <a:lnTo>
                    <a:pt x="178029" y="200384"/>
                  </a:lnTo>
                  <a:lnTo>
                    <a:pt x="214911" y="22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83653" y="2842694"/>
              <a:ext cx="53467" cy="526426"/>
            </a:xfrm>
            <a:custGeom>
              <a:avLst/>
              <a:gdLst/>
              <a:ahLst/>
              <a:cxnLst/>
              <a:rect l="0" t="0" r="0" b="0"/>
              <a:pathLst>
                <a:path w="53467" h="526426">
                  <a:moveTo>
                    <a:pt x="21880" y="0"/>
                  </a:moveTo>
                  <a:lnTo>
                    <a:pt x="5113" y="16768"/>
                  </a:lnTo>
                  <a:lnTo>
                    <a:pt x="0" y="43717"/>
                  </a:lnTo>
                  <a:lnTo>
                    <a:pt x="661" y="107031"/>
                  </a:lnTo>
                  <a:lnTo>
                    <a:pt x="8027" y="165768"/>
                  </a:lnTo>
                  <a:lnTo>
                    <a:pt x="10367" y="214193"/>
                  </a:lnTo>
                  <a:lnTo>
                    <a:pt x="14277" y="273070"/>
                  </a:lnTo>
                  <a:lnTo>
                    <a:pt x="25967" y="329760"/>
                  </a:lnTo>
                  <a:lnTo>
                    <a:pt x="32306" y="388358"/>
                  </a:lnTo>
                  <a:lnTo>
                    <a:pt x="40437" y="442622"/>
                  </a:lnTo>
                  <a:lnTo>
                    <a:pt x="50546" y="497826"/>
                  </a:lnTo>
                  <a:lnTo>
                    <a:pt x="53466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47606" y="3084849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52299" y="14655"/>
                  </a:lnTo>
                  <a:lnTo>
                    <a:pt x="196022" y="20962"/>
                  </a:lnTo>
                  <a:lnTo>
                    <a:pt x="145565" y="29141"/>
                  </a:lnTo>
                  <a:lnTo>
                    <a:pt x="90885" y="36692"/>
                  </a:lnTo>
                  <a:lnTo>
                    <a:pt x="32462" y="528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64924" y="3274362"/>
              <a:ext cx="9066" cy="94758"/>
            </a:xfrm>
            <a:custGeom>
              <a:avLst/>
              <a:gdLst/>
              <a:ahLst/>
              <a:cxnLst/>
              <a:rect l="0" t="0" r="0" b="0"/>
              <a:pathLst>
                <a:path w="9066" h="94758">
                  <a:moveTo>
                    <a:pt x="9065" y="0"/>
                  </a:moveTo>
                  <a:lnTo>
                    <a:pt x="0" y="58617"/>
                  </a:lnTo>
                  <a:lnTo>
                    <a:pt x="2307" y="75965"/>
                  </a:lnTo>
                  <a:lnTo>
                    <a:pt x="9065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63461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71590" y="3221720"/>
              <a:ext cx="108159" cy="151331"/>
            </a:xfrm>
            <a:custGeom>
              <a:avLst/>
              <a:gdLst/>
              <a:ahLst/>
              <a:cxnLst/>
              <a:rect l="0" t="0" r="0" b="0"/>
              <a:pathLst>
                <a:path w="108159" h="151331">
                  <a:moveTo>
                    <a:pt x="70855" y="21057"/>
                  </a:moveTo>
                  <a:lnTo>
                    <a:pt x="39573" y="30632"/>
                  </a:lnTo>
                  <a:lnTo>
                    <a:pt x="23417" y="41300"/>
                  </a:lnTo>
                  <a:lnTo>
                    <a:pt x="11557" y="56960"/>
                  </a:lnTo>
                  <a:lnTo>
                    <a:pt x="3556" y="76788"/>
                  </a:lnTo>
                  <a:lnTo>
                    <a:pt x="0" y="101198"/>
                  </a:lnTo>
                  <a:lnTo>
                    <a:pt x="4659" y="124526"/>
                  </a:lnTo>
                  <a:lnTo>
                    <a:pt x="9177" y="135659"/>
                  </a:lnTo>
                  <a:lnTo>
                    <a:pt x="16868" y="143082"/>
                  </a:lnTo>
                  <a:lnTo>
                    <a:pt x="37892" y="151330"/>
                  </a:lnTo>
                  <a:lnTo>
                    <a:pt x="59715" y="148756"/>
                  </a:lnTo>
                  <a:lnTo>
                    <a:pt x="79942" y="138643"/>
                  </a:lnTo>
                  <a:lnTo>
                    <a:pt x="96731" y="122451"/>
                  </a:lnTo>
                  <a:lnTo>
                    <a:pt x="105752" y="100436"/>
                  </a:lnTo>
                  <a:lnTo>
                    <a:pt x="108158" y="88014"/>
                  </a:lnTo>
                  <a:lnTo>
                    <a:pt x="104592" y="64853"/>
                  </a:lnTo>
                  <a:lnTo>
                    <a:pt x="94038" y="44031"/>
                  </a:lnTo>
                  <a:lnTo>
                    <a:pt x="497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37202" y="3202792"/>
              <a:ext cx="155188" cy="155799"/>
            </a:xfrm>
            <a:custGeom>
              <a:avLst/>
              <a:gdLst/>
              <a:ahLst/>
              <a:cxnLst/>
              <a:rect l="0" t="0" r="0" b="0"/>
              <a:pathLst>
                <a:path w="155188" h="155799">
                  <a:moveTo>
                    <a:pt x="0" y="71570"/>
                  </a:moveTo>
                  <a:lnTo>
                    <a:pt x="17958" y="125445"/>
                  </a:lnTo>
                  <a:lnTo>
                    <a:pt x="25858" y="149144"/>
                  </a:lnTo>
                  <a:lnTo>
                    <a:pt x="16331" y="114974"/>
                  </a:lnTo>
                  <a:lnTo>
                    <a:pt x="17836" y="76892"/>
                  </a:lnTo>
                  <a:lnTo>
                    <a:pt x="32085" y="19629"/>
                  </a:lnTo>
                  <a:lnTo>
                    <a:pt x="35428" y="8867"/>
                  </a:lnTo>
                  <a:lnTo>
                    <a:pt x="41166" y="2862"/>
                  </a:lnTo>
                  <a:lnTo>
                    <a:pt x="48501" y="28"/>
                  </a:lnTo>
                  <a:lnTo>
                    <a:pt x="66010" y="0"/>
                  </a:lnTo>
                  <a:lnTo>
                    <a:pt x="85489" y="3886"/>
                  </a:lnTo>
                  <a:lnTo>
                    <a:pt x="102726" y="15752"/>
                  </a:lnTo>
                  <a:lnTo>
                    <a:pt x="125584" y="45283"/>
                  </a:lnTo>
                  <a:lnTo>
                    <a:pt x="148679" y="91594"/>
                  </a:lnTo>
                  <a:lnTo>
                    <a:pt x="155187" y="129496"/>
                  </a:lnTo>
                  <a:lnTo>
                    <a:pt x="153590" y="144109"/>
                  </a:lnTo>
                  <a:lnTo>
                    <a:pt x="147399" y="155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59259" y="3198585"/>
              <a:ext cx="188555" cy="170541"/>
            </a:xfrm>
            <a:custGeom>
              <a:avLst/>
              <a:gdLst/>
              <a:ahLst/>
              <a:cxnLst/>
              <a:rect l="0" t="0" r="0" b="0"/>
              <a:pathLst>
                <a:path w="188555" h="170541">
                  <a:moveTo>
                    <a:pt x="104326" y="54720"/>
                  </a:moveTo>
                  <a:lnTo>
                    <a:pt x="94751" y="30674"/>
                  </a:lnTo>
                  <a:lnTo>
                    <a:pt x="84083" y="16347"/>
                  </a:lnTo>
                  <a:lnTo>
                    <a:pt x="59334" y="717"/>
                  </a:lnTo>
                  <a:lnTo>
                    <a:pt x="49765" y="0"/>
                  </a:lnTo>
                  <a:lnTo>
                    <a:pt x="29774" y="5444"/>
                  </a:lnTo>
                  <a:lnTo>
                    <a:pt x="15430" y="18782"/>
                  </a:lnTo>
                  <a:lnTo>
                    <a:pt x="9967" y="27252"/>
                  </a:lnTo>
                  <a:lnTo>
                    <a:pt x="2278" y="61529"/>
                  </a:lnTo>
                  <a:lnTo>
                    <a:pt x="0" y="101322"/>
                  </a:lnTo>
                  <a:lnTo>
                    <a:pt x="5707" y="125735"/>
                  </a:lnTo>
                  <a:lnTo>
                    <a:pt x="22073" y="156090"/>
                  </a:lnTo>
                  <a:lnTo>
                    <a:pt x="28434" y="164414"/>
                  </a:lnTo>
                  <a:lnTo>
                    <a:pt x="36184" y="168794"/>
                  </a:lnTo>
                  <a:lnTo>
                    <a:pt x="54153" y="170540"/>
                  </a:lnTo>
                  <a:lnTo>
                    <a:pt x="61519" y="167028"/>
                  </a:lnTo>
                  <a:lnTo>
                    <a:pt x="72822" y="153768"/>
                  </a:lnTo>
                  <a:lnTo>
                    <a:pt x="82375" y="116443"/>
                  </a:lnTo>
                  <a:lnTo>
                    <a:pt x="85013" y="116926"/>
                  </a:lnTo>
                  <a:lnTo>
                    <a:pt x="91063" y="126821"/>
                  </a:lnTo>
                  <a:lnTo>
                    <a:pt x="103386" y="150953"/>
                  </a:lnTo>
                  <a:lnTo>
                    <a:pt x="119116" y="166121"/>
                  </a:lnTo>
                  <a:lnTo>
                    <a:pt x="129394" y="169931"/>
                  </a:lnTo>
                  <a:lnTo>
                    <a:pt x="188554" y="170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38748" y="2979564"/>
              <a:ext cx="40652" cy="400084"/>
            </a:xfrm>
            <a:custGeom>
              <a:avLst/>
              <a:gdLst/>
              <a:ahLst/>
              <a:cxnLst/>
              <a:rect l="0" t="0" r="0" b="0"/>
              <a:pathLst>
                <a:path w="40652" h="400084">
                  <a:moveTo>
                    <a:pt x="9065" y="0"/>
                  </a:moveTo>
                  <a:lnTo>
                    <a:pt x="0" y="58617"/>
                  </a:lnTo>
                  <a:lnTo>
                    <a:pt x="7231" y="116301"/>
                  </a:lnTo>
                  <a:lnTo>
                    <a:pt x="15411" y="176270"/>
                  </a:lnTo>
                  <a:lnTo>
                    <a:pt x="21887" y="237114"/>
                  </a:lnTo>
                  <a:lnTo>
                    <a:pt x="28495" y="288863"/>
                  </a:lnTo>
                  <a:lnTo>
                    <a:pt x="38241" y="349779"/>
                  </a:lnTo>
                  <a:lnTo>
                    <a:pt x="4065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34032" y="2905865"/>
              <a:ext cx="160544" cy="486141"/>
            </a:xfrm>
            <a:custGeom>
              <a:avLst/>
              <a:gdLst/>
              <a:ahLst/>
              <a:cxnLst/>
              <a:rect l="0" t="0" r="0" b="0"/>
              <a:pathLst>
                <a:path w="160544" h="486141">
                  <a:moveTo>
                    <a:pt x="19149" y="0"/>
                  </a:moveTo>
                  <a:lnTo>
                    <a:pt x="11913" y="27556"/>
                  </a:lnTo>
                  <a:lnTo>
                    <a:pt x="12390" y="80659"/>
                  </a:lnTo>
                  <a:lnTo>
                    <a:pt x="17814" y="142404"/>
                  </a:lnTo>
                  <a:lnTo>
                    <a:pt x="26121" y="200485"/>
                  </a:lnTo>
                  <a:lnTo>
                    <a:pt x="28624" y="257105"/>
                  </a:lnTo>
                  <a:lnTo>
                    <a:pt x="28195" y="320544"/>
                  </a:lnTo>
                  <a:lnTo>
                    <a:pt x="21282" y="382031"/>
                  </a:lnTo>
                  <a:lnTo>
                    <a:pt x="19570" y="444220"/>
                  </a:lnTo>
                  <a:lnTo>
                    <a:pt x="13685" y="481791"/>
                  </a:lnTo>
                  <a:lnTo>
                    <a:pt x="10827" y="486140"/>
                  </a:lnTo>
                  <a:lnTo>
                    <a:pt x="7752" y="485531"/>
                  </a:lnTo>
                  <a:lnTo>
                    <a:pt x="4532" y="481615"/>
                  </a:lnTo>
                  <a:lnTo>
                    <a:pt x="0" y="448157"/>
                  </a:lnTo>
                  <a:lnTo>
                    <a:pt x="6676" y="387220"/>
                  </a:lnTo>
                  <a:lnTo>
                    <a:pt x="13826" y="338530"/>
                  </a:lnTo>
                  <a:lnTo>
                    <a:pt x="26142" y="319694"/>
                  </a:lnTo>
                  <a:lnTo>
                    <a:pt x="34339" y="311395"/>
                  </a:lnTo>
                  <a:lnTo>
                    <a:pt x="43314" y="307032"/>
                  </a:lnTo>
                  <a:lnTo>
                    <a:pt x="62644" y="305305"/>
                  </a:lnTo>
                  <a:lnTo>
                    <a:pt x="93258" y="310909"/>
                  </a:lnTo>
                  <a:lnTo>
                    <a:pt x="118966" y="325568"/>
                  </a:lnTo>
                  <a:lnTo>
                    <a:pt x="130972" y="341229"/>
                  </a:lnTo>
                  <a:lnTo>
                    <a:pt x="155669" y="400461"/>
                  </a:lnTo>
                  <a:lnTo>
                    <a:pt x="160543" y="421308"/>
                  </a:lnTo>
                  <a:lnTo>
                    <a:pt x="15601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39359" y="3221720"/>
              <a:ext cx="90584" cy="142099"/>
            </a:xfrm>
            <a:custGeom>
              <a:avLst/>
              <a:gdLst/>
              <a:ahLst/>
              <a:cxnLst/>
              <a:rect l="0" t="0" r="0" b="0"/>
              <a:pathLst>
                <a:path w="90584" h="142099">
                  <a:moveTo>
                    <a:pt x="55977" y="0"/>
                  </a:moveTo>
                  <a:lnTo>
                    <a:pt x="39210" y="5589"/>
                  </a:lnTo>
                  <a:lnTo>
                    <a:pt x="24739" y="17692"/>
                  </a:lnTo>
                  <a:lnTo>
                    <a:pt x="11678" y="35939"/>
                  </a:lnTo>
                  <a:lnTo>
                    <a:pt x="1974" y="59646"/>
                  </a:lnTo>
                  <a:lnTo>
                    <a:pt x="0" y="85781"/>
                  </a:lnTo>
                  <a:lnTo>
                    <a:pt x="4193" y="110654"/>
                  </a:lnTo>
                  <a:lnTo>
                    <a:pt x="13855" y="129508"/>
                  </a:lnTo>
                  <a:lnTo>
                    <a:pt x="22046" y="135471"/>
                  </a:lnTo>
                  <a:lnTo>
                    <a:pt x="43627" y="142098"/>
                  </a:lnTo>
                  <a:lnTo>
                    <a:pt x="53593" y="141525"/>
                  </a:lnTo>
                  <a:lnTo>
                    <a:pt x="70905" y="134650"/>
                  </a:lnTo>
                  <a:lnTo>
                    <a:pt x="83279" y="120675"/>
                  </a:lnTo>
                  <a:lnTo>
                    <a:pt x="88216" y="112036"/>
                  </a:lnTo>
                  <a:lnTo>
                    <a:pt x="90583" y="89958"/>
                  </a:lnTo>
                  <a:lnTo>
                    <a:pt x="82570" y="43246"/>
                  </a:lnTo>
                  <a:lnTo>
                    <a:pt x="6650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69036" y="302167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3"/>
                  </a:lnTo>
                  <a:lnTo>
                    <a:pt x="16788" y="225180"/>
                  </a:lnTo>
                  <a:lnTo>
                    <a:pt x="20214" y="283690"/>
                  </a:lnTo>
                  <a:lnTo>
                    <a:pt x="20807" y="32309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47675" y="3274362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03853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53264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29756" y="2958827"/>
              <a:ext cx="123550" cy="431580"/>
            </a:xfrm>
            <a:custGeom>
              <a:avLst/>
              <a:gdLst/>
              <a:ahLst/>
              <a:cxnLst/>
              <a:rect l="0" t="0" r="0" b="0"/>
              <a:pathLst>
                <a:path w="123550" h="431580">
                  <a:moveTo>
                    <a:pt x="81435" y="368178"/>
                  </a:moveTo>
                  <a:lnTo>
                    <a:pt x="81435" y="345821"/>
                  </a:lnTo>
                  <a:lnTo>
                    <a:pt x="75196" y="328606"/>
                  </a:lnTo>
                  <a:lnTo>
                    <a:pt x="70257" y="320740"/>
                  </a:lnTo>
                  <a:lnTo>
                    <a:pt x="55410" y="308880"/>
                  </a:lnTo>
                  <a:lnTo>
                    <a:pt x="46538" y="304079"/>
                  </a:lnTo>
                  <a:lnTo>
                    <a:pt x="38283" y="303218"/>
                  </a:lnTo>
                  <a:lnTo>
                    <a:pt x="22872" y="308501"/>
                  </a:lnTo>
                  <a:lnTo>
                    <a:pt x="11344" y="321768"/>
                  </a:lnTo>
                  <a:lnTo>
                    <a:pt x="6632" y="330219"/>
                  </a:lnTo>
                  <a:lnTo>
                    <a:pt x="0" y="370059"/>
                  </a:lnTo>
                  <a:lnTo>
                    <a:pt x="3624" y="407730"/>
                  </a:lnTo>
                  <a:lnTo>
                    <a:pt x="8504" y="416773"/>
                  </a:lnTo>
                  <a:lnTo>
                    <a:pt x="23285" y="429940"/>
                  </a:lnTo>
                  <a:lnTo>
                    <a:pt x="30970" y="431579"/>
                  </a:lnTo>
                  <a:lnTo>
                    <a:pt x="38433" y="430333"/>
                  </a:lnTo>
                  <a:lnTo>
                    <a:pt x="45748" y="427162"/>
                  </a:lnTo>
                  <a:lnTo>
                    <a:pt x="56996" y="414280"/>
                  </a:lnTo>
                  <a:lnTo>
                    <a:pt x="84716" y="356571"/>
                  </a:lnTo>
                  <a:lnTo>
                    <a:pt x="97875" y="305078"/>
                  </a:lnTo>
                  <a:lnTo>
                    <a:pt x="109683" y="241980"/>
                  </a:lnTo>
                  <a:lnTo>
                    <a:pt x="115151" y="184946"/>
                  </a:lnTo>
                  <a:lnTo>
                    <a:pt x="117942" y="132173"/>
                  </a:lnTo>
                  <a:lnTo>
                    <a:pt x="114479" y="72083"/>
                  </a:lnTo>
                  <a:lnTo>
                    <a:pt x="110333" y="19183"/>
                  </a:lnTo>
                  <a:lnTo>
                    <a:pt x="107720" y="5663"/>
                  </a:lnTo>
                  <a:lnTo>
                    <a:pt x="103638" y="160"/>
                  </a:lnTo>
                  <a:lnTo>
                    <a:pt x="98576" y="0"/>
                  </a:lnTo>
                  <a:lnTo>
                    <a:pt x="92863" y="3403"/>
                  </a:lnTo>
                  <a:lnTo>
                    <a:pt x="89053" y="10351"/>
                  </a:lnTo>
                  <a:lnTo>
                    <a:pt x="82940" y="61363"/>
                  </a:lnTo>
                  <a:lnTo>
                    <a:pt x="81881" y="118173"/>
                  </a:lnTo>
                  <a:lnTo>
                    <a:pt x="81567" y="179458"/>
                  </a:lnTo>
                  <a:lnTo>
                    <a:pt x="84594" y="232712"/>
                  </a:lnTo>
                  <a:lnTo>
                    <a:pt x="96097" y="293326"/>
                  </a:lnTo>
                  <a:lnTo>
                    <a:pt x="106187" y="344310"/>
                  </a:lnTo>
                  <a:lnTo>
                    <a:pt x="123549" y="389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09053" y="3222857"/>
              <a:ext cx="123238" cy="135734"/>
            </a:xfrm>
            <a:custGeom>
              <a:avLst/>
              <a:gdLst/>
              <a:ahLst/>
              <a:cxnLst/>
              <a:rect l="0" t="0" r="0" b="0"/>
              <a:pathLst>
                <a:path w="123238" h="135734">
                  <a:moveTo>
                    <a:pt x="60066" y="83091"/>
                  </a:moveTo>
                  <a:lnTo>
                    <a:pt x="83785" y="39128"/>
                  </a:lnTo>
                  <a:lnTo>
                    <a:pt x="84068" y="29216"/>
                  </a:lnTo>
                  <a:lnTo>
                    <a:pt x="78142" y="8844"/>
                  </a:lnTo>
                  <a:lnTo>
                    <a:pt x="70947" y="3177"/>
                  </a:lnTo>
                  <a:lnTo>
                    <a:pt x="50474" y="0"/>
                  </a:lnTo>
                  <a:lnTo>
                    <a:pt x="32016" y="5608"/>
                  </a:lnTo>
                  <a:lnTo>
                    <a:pt x="23818" y="10378"/>
                  </a:lnTo>
                  <a:lnTo>
                    <a:pt x="11590" y="25038"/>
                  </a:lnTo>
                  <a:lnTo>
                    <a:pt x="3426" y="44421"/>
                  </a:lnTo>
                  <a:lnTo>
                    <a:pt x="0" y="81642"/>
                  </a:lnTo>
                  <a:lnTo>
                    <a:pt x="3344" y="108573"/>
                  </a:lnTo>
                  <a:lnTo>
                    <a:pt x="9383" y="116457"/>
                  </a:lnTo>
                  <a:lnTo>
                    <a:pt x="18088" y="120543"/>
                  </a:lnTo>
                  <a:lnTo>
                    <a:pt x="28571" y="122096"/>
                  </a:lnTo>
                  <a:lnTo>
                    <a:pt x="36730" y="119623"/>
                  </a:lnTo>
                  <a:lnTo>
                    <a:pt x="43339" y="114465"/>
                  </a:lnTo>
                  <a:lnTo>
                    <a:pt x="58229" y="90437"/>
                  </a:lnTo>
                  <a:lnTo>
                    <a:pt x="62351" y="80969"/>
                  </a:lnTo>
                  <a:lnTo>
                    <a:pt x="67438" y="76997"/>
                  </a:lnTo>
                  <a:lnTo>
                    <a:pt x="73170" y="76688"/>
                  </a:lnTo>
                  <a:lnTo>
                    <a:pt x="79330" y="78823"/>
                  </a:lnTo>
                  <a:lnTo>
                    <a:pt x="99179" y="98594"/>
                  </a:lnTo>
                  <a:lnTo>
                    <a:pt x="123237" y="135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42818" y="3263834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39542" y="52539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58590" y="3232248"/>
              <a:ext cx="210571" cy="452727"/>
            </a:xfrm>
            <a:custGeom>
              <a:avLst/>
              <a:gdLst/>
              <a:ahLst/>
              <a:cxnLst/>
              <a:rect l="0" t="0" r="0" b="0"/>
              <a:pathLst>
                <a:path w="210571" h="452727">
                  <a:moveTo>
                    <a:pt x="210570" y="0"/>
                  </a:moveTo>
                  <a:lnTo>
                    <a:pt x="184206" y="63450"/>
                  </a:lnTo>
                  <a:lnTo>
                    <a:pt x="157573" y="121545"/>
                  </a:lnTo>
                  <a:lnTo>
                    <a:pt x="124192" y="178687"/>
                  </a:lnTo>
                  <a:lnTo>
                    <a:pt x="96323" y="240730"/>
                  </a:lnTo>
                  <a:lnTo>
                    <a:pt x="70180" y="295780"/>
                  </a:lnTo>
                  <a:lnTo>
                    <a:pt x="50214" y="351447"/>
                  </a:lnTo>
                  <a:lnTo>
                    <a:pt x="24087" y="41283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15778" y="3242777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8728" y="120427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00787" y="3105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95544" y="3232169"/>
              <a:ext cx="157928" cy="136951"/>
            </a:xfrm>
            <a:custGeom>
              <a:avLst/>
              <a:gdLst/>
              <a:ahLst/>
              <a:cxnLst/>
              <a:rect l="0" t="0" r="0" b="0"/>
              <a:pathLst>
                <a:path w="157928" h="136951">
                  <a:moveTo>
                    <a:pt x="0" y="94836"/>
                  </a:moveTo>
                  <a:lnTo>
                    <a:pt x="5589" y="111604"/>
                  </a:lnTo>
                  <a:lnTo>
                    <a:pt x="6065" y="111864"/>
                  </a:lnTo>
                  <a:lnTo>
                    <a:pt x="1030" y="66504"/>
                  </a:lnTo>
                  <a:lnTo>
                    <a:pt x="6696" y="43639"/>
                  </a:lnTo>
                  <a:lnTo>
                    <a:pt x="23041" y="14156"/>
                  </a:lnTo>
                  <a:lnTo>
                    <a:pt x="29398" y="5954"/>
                  </a:lnTo>
                  <a:lnTo>
                    <a:pt x="38316" y="1656"/>
                  </a:lnTo>
                  <a:lnTo>
                    <a:pt x="60703" y="0"/>
                  </a:lnTo>
                  <a:lnTo>
                    <a:pt x="70884" y="3536"/>
                  </a:lnTo>
                  <a:lnTo>
                    <a:pt x="88436" y="16824"/>
                  </a:lnTo>
                  <a:lnTo>
                    <a:pt x="133114" y="74325"/>
                  </a:lnTo>
                  <a:lnTo>
                    <a:pt x="153851" y="120254"/>
                  </a:lnTo>
                  <a:lnTo>
                    <a:pt x="157927" y="1369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48269" y="3032207"/>
              <a:ext cx="313397" cy="315856"/>
            </a:xfrm>
            <a:custGeom>
              <a:avLst/>
              <a:gdLst/>
              <a:ahLst/>
              <a:cxnLst/>
              <a:rect l="0" t="0" r="0" b="0"/>
              <a:pathLst>
                <a:path w="313397" h="315856">
                  <a:moveTo>
                    <a:pt x="273741" y="0"/>
                  </a:moveTo>
                  <a:lnTo>
                    <a:pt x="293984" y="55141"/>
                  </a:lnTo>
                  <a:lnTo>
                    <a:pt x="307555" y="103556"/>
                  </a:lnTo>
                  <a:lnTo>
                    <a:pt x="313396" y="154945"/>
                  </a:lnTo>
                  <a:lnTo>
                    <a:pt x="313030" y="215137"/>
                  </a:lnTo>
                  <a:lnTo>
                    <a:pt x="298900" y="249748"/>
                  </a:lnTo>
                  <a:lnTo>
                    <a:pt x="286483" y="267367"/>
                  </a:lnTo>
                  <a:lnTo>
                    <a:pt x="266926" y="276757"/>
                  </a:lnTo>
                  <a:lnTo>
                    <a:pt x="241466" y="279760"/>
                  </a:lnTo>
                  <a:lnTo>
                    <a:pt x="194248" y="276044"/>
                  </a:lnTo>
                  <a:lnTo>
                    <a:pt x="143213" y="274423"/>
                  </a:lnTo>
                  <a:lnTo>
                    <a:pt x="92216" y="275113"/>
                  </a:lnTo>
                  <a:lnTo>
                    <a:pt x="49290" y="283376"/>
                  </a:lnTo>
                  <a:lnTo>
                    <a:pt x="15759" y="30341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27212" y="2962898"/>
              <a:ext cx="473783" cy="69310"/>
            </a:xfrm>
            <a:custGeom>
              <a:avLst/>
              <a:gdLst/>
              <a:ahLst/>
              <a:cxnLst/>
              <a:rect l="0" t="0" r="0" b="0"/>
              <a:pathLst>
                <a:path w="473783" h="69310">
                  <a:moveTo>
                    <a:pt x="473782" y="16666"/>
                  </a:moveTo>
                  <a:lnTo>
                    <a:pt x="462604" y="5488"/>
                  </a:lnTo>
                  <a:lnTo>
                    <a:pt x="441518" y="0"/>
                  </a:lnTo>
                  <a:lnTo>
                    <a:pt x="393643" y="30"/>
                  </a:lnTo>
                  <a:lnTo>
                    <a:pt x="335004" y="7448"/>
                  </a:lnTo>
                  <a:lnTo>
                    <a:pt x="279415" y="13935"/>
                  </a:lnTo>
                  <a:lnTo>
                    <a:pt x="218710" y="21716"/>
                  </a:lnTo>
                  <a:lnTo>
                    <a:pt x="159040" y="31161"/>
                  </a:lnTo>
                  <a:lnTo>
                    <a:pt x="99136" y="44832"/>
                  </a:lnTo>
                  <a:lnTo>
                    <a:pt x="42691" y="62302"/>
                  </a:lnTo>
                  <a:lnTo>
                    <a:pt x="0" y="69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67996" y="3239514"/>
              <a:ext cx="196170" cy="119548"/>
            </a:xfrm>
            <a:custGeom>
              <a:avLst/>
              <a:gdLst/>
              <a:ahLst/>
              <a:cxnLst/>
              <a:rect l="0" t="0" r="0" b="0"/>
              <a:pathLst>
                <a:path w="196170" h="119548">
                  <a:moveTo>
                    <a:pt x="101413" y="34848"/>
                  </a:moveTo>
                  <a:lnTo>
                    <a:pt x="95824" y="18081"/>
                  </a:lnTo>
                  <a:lnTo>
                    <a:pt x="83721" y="6729"/>
                  </a:lnTo>
                  <a:lnTo>
                    <a:pt x="75580" y="2064"/>
                  </a:lnTo>
                  <a:lnTo>
                    <a:pt x="57177" y="0"/>
                  </a:lnTo>
                  <a:lnTo>
                    <a:pt x="47356" y="1088"/>
                  </a:lnTo>
                  <a:lnTo>
                    <a:pt x="39638" y="5322"/>
                  </a:lnTo>
                  <a:lnTo>
                    <a:pt x="9194" y="41445"/>
                  </a:lnTo>
                  <a:lnTo>
                    <a:pt x="1936" y="61957"/>
                  </a:lnTo>
                  <a:lnTo>
                    <a:pt x="0" y="73978"/>
                  </a:lnTo>
                  <a:lnTo>
                    <a:pt x="4088" y="93574"/>
                  </a:lnTo>
                  <a:lnTo>
                    <a:pt x="8454" y="102074"/>
                  </a:lnTo>
                  <a:lnTo>
                    <a:pt x="14873" y="106572"/>
                  </a:lnTo>
                  <a:lnTo>
                    <a:pt x="22663" y="108401"/>
                  </a:lnTo>
                  <a:lnTo>
                    <a:pt x="31365" y="108449"/>
                  </a:lnTo>
                  <a:lnTo>
                    <a:pt x="47274" y="102265"/>
                  </a:lnTo>
                  <a:lnTo>
                    <a:pt x="54792" y="97340"/>
                  </a:lnTo>
                  <a:lnTo>
                    <a:pt x="66265" y="82510"/>
                  </a:lnTo>
                  <a:lnTo>
                    <a:pt x="88751" y="49982"/>
                  </a:lnTo>
                  <a:lnTo>
                    <a:pt x="92971" y="49617"/>
                  </a:lnTo>
                  <a:lnTo>
                    <a:pt x="95786" y="54053"/>
                  </a:lnTo>
                  <a:lnTo>
                    <a:pt x="105890" y="89204"/>
                  </a:lnTo>
                  <a:lnTo>
                    <a:pt x="121731" y="106190"/>
                  </a:lnTo>
                  <a:lnTo>
                    <a:pt x="132505" y="113995"/>
                  </a:lnTo>
                  <a:lnTo>
                    <a:pt x="153837" y="119547"/>
                  </a:lnTo>
                  <a:lnTo>
                    <a:pt x="196169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44127" y="3252921"/>
              <a:ext cx="125324" cy="157629"/>
            </a:xfrm>
            <a:custGeom>
              <a:avLst/>
              <a:gdLst/>
              <a:ahLst/>
              <a:cxnLst/>
              <a:rect l="0" t="0" r="0" b="0"/>
              <a:pathLst>
                <a:path w="125324" h="157629">
                  <a:moveTo>
                    <a:pt x="20038" y="10913"/>
                  </a:moveTo>
                  <a:lnTo>
                    <a:pt x="20038" y="69530"/>
                  </a:lnTo>
                  <a:lnTo>
                    <a:pt x="27274" y="123704"/>
                  </a:lnTo>
                  <a:lnTo>
                    <a:pt x="29103" y="151509"/>
                  </a:lnTo>
                  <a:lnTo>
                    <a:pt x="27252" y="157286"/>
                  </a:lnTo>
                  <a:lnTo>
                    <a:pt x="23677" y="157628"/>
                  </a:lnTo>
                  <a:lnTo>
                    <a:pt x="18955" y="154346"/>
                  </a:lnTo>
                  <a:lnTo>
                    <a:pt x="6719" y="132960"/>
                  </a:lnTo>
                  <a:lnTo>
                    <a:pt x="0" y="72594"/>
                  </a:lnTo>
                  <a:lnTo>
                    <a:pt x="2403" y="34648"/>
                  </a:lnTo>
                  <a:lnTo>
                    <a:pt x="4772" y="23227"/>
                  </a:lnTo>
                  <a:lnTo>
                    <a:pt x="9861" y="14443"/>
                  </a:lnTo>
                  <a:lnTo>
                    <a:pt x="24874" y="1563"/>
                  </a:lnTo>
                  <a:lnTo>
                    <a:pt x="32621" y="0"/>
                  </a:lnTo>
                  <a:lnTo>
                    <a:pt x="40125" y="1298"/>
                  </a:lnTo>
                  <a:lnTo>
                    <a:pt x="54702" y="8979"/>
                  </a:lnTo>
                  <a:lnTo>
                    <a:pt x="76062" y="27627"/>
                  </a:lnTo>
                  <a:lnTo>
                    <a:pt x="101122" y="64777"/>
                  </a:lnTo>
                  <a:lnTo>
                    <a:pt x="121928" y="120595"/>
                  </a:lnTo>
                  <a:lnTo>
                    <a:pt x="125323" y="137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01036" y="3221720"/>
              <a:ext cx="112604" cy="221813"/>
            </a:xfrm>
            <a:custGeom>
              <a:avLst/>
              <a:gdLst/>
              <a:ahLst/>
              <a:cxnLst/>
              <a:rect l="0" t="0" r="0" b="0"/>
              <a:pathLst>
                <a:path w="112604" h="221813">
                  <a:moveTo>
                    <a:pt x="0" y="42114"/>
                  </a:moveTo>
                  <a:lnTo>
                    <a:pt x="0" y="100731"/>
                  </a:lnTo>
                  <a:lnTo>
                    <a:pt x="11453" y="157328"/>
                  </a:lnTo>
                  <a:lnTo>
                    <a:pt x="24749" y="199923"/>
                  </a:lnTo>
                  <a:lnTo>
                    <a:pt x="37906" y="214807"/>
                  </a:lnTo>
                  <a:lnTo>
                    <a:pt x="46328" y="220413"/>
                  </a:lnTo>
                  <a:lnTo>
                    <a:pt x="54282" y="221812"/>
                  </a:lnTo>
                  <a:lnTo>
                    <a:pt x="61924" y="220404"/>
                  </a:lnTo>
                  <a:lnTo>
                    <a:pt x="69359" y="217126"/>
                  </a:lnTo>
                  <a:lnTo>
                    <a:pt x="80739" y="201005"/>
                  </a:lnTo>
                  <a:lnTo>
                    <a:pt x="101316" y="139120"/>
                  </a:lnTo>
                  <a:lnTo>
                    <a:pt x="112603" y="83979"/>
                  </a:lnTo>
                  <a:lnTo>
                    <a:pt x="111743" y="451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77451" y="3276062"/>
              <a:ext cx="149969" cy="145700"/>
            </a:xfrm>
            <a:custGeom>
              <a:avLst/>
              <a:gdLst/>
              <a:ahLst/>
              <a:cxnLst/>
              <a:rect l="0" t="0" r="0" b="0"/>
              <a:pathLst>
                <a:path w="149969" h="145700">
                  <a:moveTo>
                    <a:pt x="76269" y="103585"/>
                  </a:moveTo>
                  <a:lnTo>
                    <a:pt x="70680" y="44969"/>
                  </a:lnTo>
                  <a:lnTo>
                    <a:pt x="56025" y="10178"/>
                  </a:lnTo>
                  <a:lnTo>
                    <a:pt x="48735" y="3879"/>
                  </a:lnTo>
                  <a:lnTo>
                    <a:pt x="40365" y="850"/>
                  </a:lnTo>
                  <a:lnTo>
                    <a:pt x="31276" y="0"/>
                  </a:lnTo>
                  <a:lnTo>
                    <a:pt x="24047" y="2943"/>
                  </a:lnTo>
                  <a:lnTo>
                    <a:pt x="12895" y="15571"/>
                  </a:lnTo>
                  <a:lnTo>
                    <a:pt x="40" y="48001"/>
                  </a:lnTo>
                  <a:lnTo>
                    <a:pt x="0" y="92835"/>
                  </a:lnTo>
                  <a:lnTo>
                    <a:pt x="12987" y="131985"/>
                  </a:lnTo>
                  <a:lnTo>
                    <a:pt x="21213" y="137726"/>
                  </a:lnTo>
                  <a:lnTo>
                    <a:pt x="31376" y="139214"/>
                  </a:lnTo>
                  <a:lnTo>
                    <a:pt x="42831" y="137866"/>
                  </a:lnTo>
                  <a:lnTo>
                    <a:pt x="51637" y="133458"/>
                  </a:lnTo>
                  <a:lnTo>
                    <a:pt x="64541" y="119202"/>
                  </a:lnTo>
                  <a:lnTo>
                    <a:pt x="71057" y="98048"/>
                  </a:lnTo>
                  <a:lnTo>
                    <a:pt x="72794" y="85856"/>
                  </a:lnTo>
                  <a:lnTo>
                    <a:pt x="75122" y="82407"/>
                  </a:lnTo>
                  <a:lnTo>
                    <a:pt x="77844" y="84787"/>
                  </a:lnTo>
                  <a:lnTo>
                    <a:pt x="106517" y="140858"/>
                  </a:lnTo>
                  <a:lnTo>
                    <a:pt x="113982" y="144812"/>
                  </a:lnTo>
                  <a:lnTo>
                    <a:pt x="149968" y="145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37948" y="3288098"/>
              <a:ext cx="115814" cy="158339"/>
            </a:xfrm>
            <a:custGeom>
              <a:avLst/>
              <a:gdLst/>
              <a:ahLst/>
              <a:cxnLst/>
              <a:rect l="0" t="0" r="0" b="0"/>
              <a:pathLst>
                <a:path w="115814" h="158339">
                  <a:moveTo>
                    <a:pt x="0" y="49435"/>
                  </a:moveTo>
                  <a:lnTo>
                    <a:pt x="17958" y="103310"/>
                  </a:lnTo>
                  <a:lnTo>
                    <a:pt x="36301" y="158338"/>
                  </a:lnTo>
                  <a:lnTo>
                    <a:pt x="20511" y="102636"/>
                  </a:lnTo>
                  <a:lnTo>
                    <a:pt x="13486" y="67538"/>
                  </a:lnTo>
                  <a:lnTo>
                    <a:pt x="14524" y="27503"/>
                  </a:lnTo>
                  <a:lnTo>
                    <a:pt x="16702" y="13757"/>
                  </a:lnTo>
                  <a:lnTo>
                    <a:pt x="21663" y="5762"/>
                  </a:lnTo>
                  <a:lnTo>
                    <a:pt x="28480" y="1603"/>
                  </a:lnTo>
                  <a:lnTo>
                    <a:pt x="36534" y="0"/>
                  </a:lnTo>
                  <a:lnTo>
                    <a:pt x="54842" y="4457"/>
                  </a:lnTo>
                  <a:lnTo>
                    <a:pt x="115813" y="38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95875" y="3348062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6" y="24046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59005" y="3274362"/>
              <a:ext cx="231628" cy="579069"/>
            </a:xfrm>
            <a:custGeom>
              <a:avLst/>
              <a:gdLst/>
              <a:ahLst/>
              <a:cxnLst/>
              <a:rect l="0" t="0" r="0" b="0"/>
              <a:pathLst>
                <a:path w="231628" h="579069">
                  <a:moveTo>
                    <a:pt x="231627" y="0"/>
                  </a:moveTo>
                  <a:lnTo>
                    <a:pt x="215986" y="26386"/>
                  </a:lnTo>
                  <a:lnTo>
                    <a:pt x="196783" y="88902"/>
                  </a:lnTo>
                  <a:lnTo>
                    <a:pt x="170684" y="149748"/>
                  </a:lnTo>
                  <a:lnTo>
                    <a:pt x="154858" y="204015"/>
                  </a:lnTo>
                  <a:lnTo>
                    <a:pt x="133231" y="259795"/>
                  </a:lnTo>
                  <a:lnTo>
                    <a:pt x="113362" y="315873"/>
                  </a:lnTo>
                  <a:lnTo>
                    <a:pt x="92842" y="372011"/>
                  </a:lnTo>
                  <a:lnTo>
                    <a:pt x="70790" y="433865"/>
                  </a:lnTo>
                  <a:lnTo>
                    <a:pt x="44287" y="496082"/>
                  </a:lnTo>
                  <a:lnTo>
                    <a:pt x="15117" y="550284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65023" y="3063792"/>
            <a:ext cx="1043053" cy="410613"/>
            <a:chOff x="5865023" y="3063792"/>
            <a:chExt cx="1043053" cy="410613"/>
          </a:xfrm>
        </p:grpSpPr>
        <p:sp>
          <p:nvSpPr>
            <p:cNvPr id="79" name="Freeform 78"/>
            <p:cNvSpPr/>
            <p:nvPr/>
          </p:nvSpPr>
          <p:spPr>
            <a:xfrm>
              <a:off x="5865023" y="3251869"/>
              <a:ext cx="241506" cy="190495"/>
            </a:xfrm>
            <a:custGeom>
              <a:avLst/>
              <a:gdLst/>
              <a:ahLst/>
              <a:cxnLst/>
              <a:rect l="0" t="0" r="0" b="0"/>
              <a:pathLst>
                <a:path w="241506" h="190495">
                  <a:moveTo>
                    <a:pt x="9878" y="85664"/>
                  </a:moveTo>
                  <a:lnTo>
                    <a:pt x="9878" y="144281"/>
                  </a:lnTo>
                  <a:lnTo>
                    <a:pt x="8709" y="190267"/>
                  </a:lnTo>
                  <a:lnTo>
                    <a:pt x="6759" y="190494"/>
                  </a:lnTo>
                  <a:lnTo>
                    <a:pt x="4289" y="187136"/>
                  </a:lnTo>
                  <a:lnTo>
                    <a:pt x="0" y="132375"/>
                  </a:lnTo>
                  <a:lnTo>
                    <a:pt x="5067" y="72534"/>
                  </a:lnTo>
                  <a:lnTo>
                    <a:pt x="14042" y="35371"/>
                  </a:lnTo>
                  <a:lnTo>
                    <a:pt x="19673" y="28738"/>
                  </a:lnTo>
                  <a:lnTo>
                    <a:pt x="26937" y="25487"/>
                  </a:lnTo>
                  <a:lnTo>
                    <a:pt x="35289" y="24489"/>
                  </a:lnTo>
                  <a:lnTo>
                    <a:pt x="50808" y="29619"/>
                  </a:lnTo>
                  <a:lnTo>
                    <a:pt x="58222" y="34263"/>
                  </a:lnTo>
                  <a:lnTo>
                    <a:pt x="69579" y="51901"/>
                  </a:lnTo>
                  <a:lnTo>
                    <a:pt x="90140" y="106434"/>
                  </a:lnTo>
                  <a:lnTo>
                    <a:pt x="97413" y="127651"/>
                  </a:lnTo>
                  <a:lnTo>
                    <a:pt x="99820" y="128863"/>
                  </a:lnTo>
                  <a:lnTo>
                    <a:pt x="112618" y="73445"/>
                  </a:lnTo>
                  <a:lnTo>
                    <a:pt x="123637" y="37330"/>
                  </a:lnTo>
                  <a:lnTo>
                    <a:pt x="134917" y="18949"/>
                  </a:lnTo>
                  <a:lnTo>
                    <a:pt x="150849" y="6100"/>
                  </a:lnTo>
                  <a:lnTo>
                    <a:pt x="160011" y="1036"/>
                  </a:lnTo>
                  <a:lnTo>
                    <a:pt x="169628" y="0"/>
                  </a:lnTo>
                  <a:lnTo>
                    <a:pt x="189672" y="5087"/>
                  </a:lnTo>
                  <a:lnTo>
                    <a:pt x="207160" y="21387"/>
                  </a:lnTo>
                  <a:lnTo>
                    <a:pt x="221562" y="45398"/>
                  </a:lnTo>
                  <a:lnTo>
                    <a:pt x="237219" y="105353"/>
                  </a:lnTo>
                  <a:lnTo>
                    <a:pt x="240236" y="142191"/>
                  </a:lnTo>
                  <a:lnTo>
                    <a:pt x="241505" y="169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65787" y="3242451"/>
              <a:ext cx="172369" cy="189840"/>
            </a:xfrm>
            <a:custGeom>
              <a:avLst/>
              <a:gdLst/>
              <a:ahLst/>
              <a:cxnLst/>
              <a:rect l="0" t="0" r="0" b="0"/>
              <a:pathLst>
                <a:path w="172369" h="189840">
                  <a:moveTo>
                    <a:pt x="98669" y="74025"/>
                  </a:moveTo>
                  <a:lnTo>
                    <a:pt x="104258" y="57258"/>
                  </a:lnTo>
                  <a:lnTo>
                    <a:pt x="103883" y="39667"/>
                  </a:lnTo>
                  <a:lnTo>
                    <a:pt x="98646" y="21320"/>
                  </a:lnTo>
                  <a:lnTo>
                    <a:pt x="88520" y="5367"/>
                  </a:lnTo>
                  <a:lnTo>
                    <a:pt x="80205" y="1347"/>
                  </a:lnTo>
                  <a:lnTo>
                    <a:pt x="58487" y="0"/>
                  </a:lnTo>
                  <a:lnTo>
                    <a:pt x="48484" y="3618"/>
                  </a:lnTo>
                  <a:lnTo>
                    <a:pt x="31131" y="16997"/>
                  </a:lnTo>
                  <a:lnTo>
                    <a:pt x="13797" y="44260"/>
                  </a:lnTo>
                  <a:lnTo>
                    <a:pt x="1252" y="80153"/>
                  </a:lnTo>
                  <a:lnTo>
                    <a:pt x="0" y="103655"/>
                  </a:lnTo>
                  <a:lnTo>
                    <a:pt x="1304" y="114836"/>
                  </a:lnTo>
                  <a:lnTo>
                    <a:pt x="12111" y="136617"/>
                  </a:lnTo>
                  <a:lnTo>
                    <a:pt x="19907" y="147338"/>
                  </a:lnTo>
                  <a:lnTo>
                    <a:pt x="29783" y="153316"/>
                  </a:lnTo>
                  <a:lnTo>
                    <a:pt x="53235" y="156839"/>
                  </a:lnTo>
                  <a:lnTo>
                    <a:pt x="63700" y="153801"/>
                  </a:lnTo>
                  <a:lnTo>
                    <a:pt x="81567" y="141066"/>
                  </a:lnTo>
                  <a:lnTo>
                    <a:pt x="91068" y="117469"/>
                  </a:lnTo>
                  <a:lnTo>
                    <a:pt x="93602" y="102988"/>
                  </a:lnTo>
                  <a:lnTo>
                    <a:pt x="97630" y="98013"/>
                  </a:lnTo>
                  <a:lnTo>
                    <a:pt x="102656" y="99376"/>
                  </a:lnTo>
                  <a:lnTo>
                    <a:pt x="113309" y="112198"/>
                  </a:lnTo>
                  <a:lnTo>
                    <a:pt x="145423" y="160955"/>
                  </a:lnTo>
                  <a:lnTo>
                    <a:pt x="172368" y="189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59212" y="3253305"/>
              <a:ext cx="115815" cy="185896"/>
            </a:xfrm>
            <a:custGeom>
              <a:avLst/>
              <a:gdLst/>
              <a:ahLst/>
              <a:cxnLst/>
              <a:rect l="0" t="0" r="0" b="0"/>
              <a:pathLst>
                <a:path w="115815" h="185896">
                  <a:moveTo>
                    <a:pt x="0" y="84228"/>
                  </a:moveTo>
                  <a:lnTo>
                    <a:pt x="17959" y="138103"/>
                  </a:lnTo>
                  <a:lnTo>
                    <a:pt x="29368" y="167652"/>
                  </a:lnTo>
                  <a:lnTo>
                    <a:pt x="42367" y="185895"/>
                  </a:lnTo>
                  <a:lnTo>
                    <a:pt x="17489" y="125380"/>
                  </a:lnTo>
                  <a:lnTo>
                    <a:pt x="12591" y="88882"/>
                  </a:lnTo>
                  <a:lnTo>
                    <a:pt x="17684" y="65240"/>
                  </a:lnTo>
                  <a:lnTo>
                    <a:pt x="22318" y="54022"/>
                  </a:lnTo>
                  <a:lnTo>
                    <a:pt x="36825" y="38438"/>
                  </a:lnTo>
                  <a:lnTo>
                    <a:pt x="92098" y="1113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48725" y="3063792"/>
              <a:ext cx="19466" cy="368499"/>
            </a:xfrm>
            <a:custGeom>
              <a:avLst/>
              <a:gdLst/>
              <a:ahLst/>
              <a:cxnLst/>
              <a:rect l="0" t="0" r="0" b="0"/>
              <a:pathLst>
                <a:path w="19466" h="368499">
                  <a:moveTo>
                    <a:pt x="0" y="0"/>
                  </a:moveTo>
                  <a:lnTo>
                    <a:pt x="8333" y="54145"/>
                  </a:lnTo>
                  <a:lnTo>
                    <a:pt x="15684" y="103502"/>
                  </a:lnTo>
                  <a:lnTo>
                    <a:pt x="19465" y="153110"/>
                  </a:lnTo>
                  <a:lnTo>
                    <a:pt x="14996" y="212262"/>
                  </a:lnTo>
                  <a:lnTo>
                    <a:pt x="11852" y="268653"/>
                  </a:lnTo>
                  <a:lnTo>
                    <a:pt x="10790" y="329365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599258" y="3190134"/>
              <a:ext cx="107396" cy="210571"/>
            </a:xfrm>
            <a:custGeom>
              <a:avLst/>
              <a:gdLst/>
              <a:ahLst/>
              <a:cxnLst/>
              <a:rect l="0" t="0" r="0" b="0"/>
              <a:pathLst>
                <a:path w="107396" h="210571">
                  <a:moveTo>
                    <a:pt x="75809" y="0"/>
                  </a:moveTo>
                  <a:lnTo>
                    <a:pt x="16216" y="49499"/>
                  </a:lnTo>
                  <a:lnTo>
                    <a:pt x="700" y="75888"/>
                  </a:lnTo>
                  <a:lnTo>
                    <a:pt x="0" y="84517"/>
                  </a:lnTo>
                  <a:lnTo>
                    <a:pt x="5462" y="100344"/>
                  </a:lnTo>
                  <a:lnTo>
                    <a:pt x="41317" y="152829"/>
                  </a:lnTo>
                  <a:lnTo>
                    <a:pt x="88712" y="201119"/>
                  </a:lnTo>
                  <a:lnTo>
                    <a:pt x="10739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53623" y="3202858"/>
              <a:ext cx="154453" cy="271547"/>
            </a:xfrm>
            <a:custGeom>
              <a:avLst/>
              <a:gdLst/>
              <a:ahLst/>
              <a:cxnLst/>
              <a:rect l="0" t="0" r="0" b="0"/>
              <a:pathLst>
                <a:path w="154453" h="271547">
                  <a:moveTo>
                    <a:pt x="121486" y="8333"/>
                  </a:moveTo>
                  <a:lnTo>
                    <a:pt x="84008" y="0"/>
                  </a:lnTo>
                  <a:lnTo>
                    <a:pt x="60375" y="1120"/>
                  </a:lnTo>
                  <a:lnTo>
                    <a:pt x="28510" y="14905"/>
                  </a:lnTo>
                  <a:lnTo>
                    <a:pt x="11533" y="27242"/>
                  </a:lnTo>
                  <a:lnTo>
                    <a:pt x="2428" y="46763"/>
                  </a:lnTo>
                  <a:lnTo>
                    <a:pt x="0" y="58519"/>
                  </a:lnTo>
                  <a:lnTo>
                    <a:pt x="1891" y="68697"/>
                  </a:lnTo>
                  <a:lnTo>
                    <a:pt x="13350" y="86244"/>
                  </a:lnTo>
                  <a:lnTo>
                    <a:pt x="39532" y="103687"/>
                  </a:lnTo>
                  <a:lnTo>
                    <a:pt x="87080" y="126883"/>
                  </a:lnTo>
                  <a:lnTo>
                    <a:pt x="124624" y="160772"/>
                  </a:lnTo>
                  <a:lnTo>
                    <a:pt x="149878" y="198842"/>
                  </a:lnTo>
                  <a:lnTo>
                    <a:pt x="154452" y="209038"/>
                  </a:lnTo>
                  <a:lnTo>
                    <a:pt x="153991" y="219345"/>
                  </a:lnTo>
                  <a:lnTo>
                    <a:pt x="144121" y="240157"/>
                  </a:lnTo>
                  <a:lnTo>
                    <a:pt x="128037" y="254865"/>
                  </a:lnTo>
                  <a:lnTo>
                    <a:pt x="100429" y="271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319501" y="2874279"/>
            <a:ext cx="432748" cy="484312"/>
            <a:chOff x="7319501" y="2874279"/>
            <a:chExt cx="432748" cy="484312"/>
          </a:xfrm>
        </p:grpSpPr>
        <p:sp>
          <p:nvSpPr>
            <p:cNvPr id="86" name="Freeform 85"/>
            <p:cNvSpPr/>
            <p:nvPr/>
          </p:nvSpPr>
          <p:spPr>
            <a:xfrm>
              <a:off x="7319501" y="2874279"/>
              <a:ext cx="155733" cy="473784"/>
            </a:xfrm>
            <a:custGeom>
              <a:avLst/>
              <a:gdLst/>
              <a:ahLst/>
              <a:cxnLst/>
              <a:rect l="0" t="0" r="0" b="0"/>
              <a:pathLst>
                <a:path w="155733" h="473784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50440"/>
                  </a:lnTo>
                  <a:lnTo>
                    <a:pt x="17003" y="211471"/>
                  </a:lnTo>
                  <a:lnTo>
                    <a:pt x="18310" y="262830"/>
                  </a:lnTo>
                  <a:lnTo>
                    <a:pt x="25988" y="317209"/>
                  </a:lnTo>
                  <a:lnTo>
                    <a:pt x="27212" y="370849"/>
                  </a:lnTo>
                  <a:lnTo>
                    <a:pt x="21856" y="423137"/>
                  </a:lnTo>
                  <a:lnTo>
                    <a:pt x="19748" y="459426"/>
                  </a:lnTo>
                  <a:lnTo>
                    <a:pt x="19452" y="458362"/>
                  </a:lnTo>
                  <a:lnTo>
                    <a:pt x="18939" y="409534"/>
                  </a:lnTo>
                  <a:lnTo>
                    <a:pt x="21996" y="352081"/>
                  </a:lnTo>
                  <a:lnTo>
                    <a:pt x="33439" y="317230"/>
                  </a:lnTo>
                  <a:lnTo>
                    <a:pt x="39108" y="306243"/>
                  </a:lnTo>
                  <a:lnTo>
                    <a:pt x="48737" y="300089"/>
                  </a:lnTo>
                  <a:lnTo>
                    <a:pt x="75034" y="296370"/>
                  </a:lnTo>
                  <a:lnTo>
                    <a:pt x="85556" y="299355"/>
                  </a:lnTo>
                  <a:lnTo>
                    <a:pt x="93740" y="304855"/>
                  </a:lnTo>
                  <a:lnTo>
                    <a:pt x="120870" y="338899"/>
                  </a:lnTo>
                  <a:lnTo>
                    <a:pt x="144310" y="401269"/>
                  </a:lnTo>
                  <a:lnTo>
                    <a:pt x="152348" y="439429"/>
                  </a:lnTo>
                  <a:lnTo>
                    <a:pt x="155732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27876" y="3190134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9064" y="58617"/>
                  </a:lnTo>
                  <a:lnTo>
                    <a:pt x="17475" y="1116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17347" y="3063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07713" y="3148020"/>
              <a:ext cx="144536" cy="210571"/>
            </a:xfrm>
            <a:custGeom>
              <a:avLst/>
              <a:gdLst/>
              <a:ahLst/>
              <a:cxnLst/>
              <a:rect l="0" t="0" r="0" b="0"/>
              <a:pathLst>
                <a:path w="144536" h="210571">
                  <a:moveTo>
                    <a:pt x="130733" y="0"/>
                  </a:moveTo>
                  <a:lnTo>
                    <a:pt x="72115" y="0"/>
                  </a:lnTo>
                  <a:lnTo>
                    <a:pt x="31736" y="5590"/>
                  </a:lnTo>
                  <a:lnTo>
                    <a:pt x="10305" y="14573"/>
                  </a:lnTo>
                  <a:lnTo>
                    <a:pt x="1314" y="20244"/>
                  </a:lnTo>
                  <a:lnTo>
                    <a:pt x="0" y="25194"/>
                  </a:lnTo>
                  <a:lnTo>
                    <a:pt x="3803" y="29665"/>
                  </a:lnTo>
                  <a:lnTo>
                    <a:pt x="66240" y="55594"/>
                  </a:lnTo>
                  <a:lnTo>
                    <a:pt x="86861" y="69162"/>
                  </a:lnTo>
                  <a:lnTo>
                    <a:pt x="132609" y="119632"/>
                  </a:lnTo>
                  <a:lnTo>
                    <a:pt x="142485" y="138568"/>
                  </a:lnTo>
                  <a:lnTo>
                    <a:pt x="144535" y="158682"/>
                  </a:lnTo>
                  <a:lnTo>
                    <a:pt x="143444" y="168959"/>
                  </a:lnTo>
                  <a:lnTo>
                    <a:pt x="132871" y="186617"/>
                  </a:lnTo>
                  <a:lnTo>
                    <a:pt x="125139" y="194602"/>
                  </a:lnTo>
                  <a:lnTo>
                    <a:pt x="104070" y="203473"/>
                  </a:lnTo>
                  <a:lnTo>
                    <a:pt x="4650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8112667" y="3000621"/>
            <a:ext cx="1278753" cy="1073908"/>
            <a:chOff x="8112667" y="3000621"/>
            <a:chExt cx="1278753" cy="1073908"/>
          </a:xfrm>
        </p:grpSpPr>
        <p:sp>
          <p:nvSpPr>
            <p:cNvPr id="91" name="Freeform 90"/>
            <p:cNvSpPr/>
            <p:nvPr/>
          </p:nvSpPr>
          <p:spPr>
            <a:xfrm>
              <a:off x="8112667" y="3000621"/>
              <a:ext cx="176588" cy="470491"/>
            </a:xfrm>
            <a:custGeom>
              <a:avLst/>
              <a:gdLst/>
              <a:ahLst/>
              <a:cxnLst/>
              <a:rect l="0" t="0" r="0" b="0"/>
              <a:pathLst>
                <a:path w="176588" h="470491">
                  <a:moveTo>
                    <a:pt x="15333" y="0"/>
                  </a:moveTo>
                  <a:lnTo>
                    <a:pt x="12213" y="48931"/>
                  </a:lnTo>
                  <a:lnTo>
                    <a:pt x="10119" y="103016"/>
                  </a:lnTo>
                  <a:lnTo>
                    <a:pt x="14185" y="147561"/>
                  </a:lnTo>
                  <a:lnTo>
                    <a:pt x="19892" y="194654"/>
                  </a:lnTo>
                  <a:lnTo>
                    <a:pt x="24093" y="250438"/>
                  </a:lnTo>
                  <a:lnTo>
                    <a:pt x="25337" y="307781"/>
                  </a:lnTo>
                  <a:lnTo>
                    <a:pt x="25706" y="363636"/>
                  </a:lnTo>
                  <a:lnTo>
                    <a:pt x="17425" y="425336"/>
                  </a:lnTo>
                  <a:lnTo>
                    <a:pt x="11193" y="449911"/>
                  </a:lnTo>
                  <a:lnTo>
                    <a:pt x="7893" y="454359"/>
                  </a:lnTo>
                  <a:lnTo>
                    <a:pt x="4524" y="453815"/>
                  </a:lnTo>
                  <a:lnTo>
                    <a:pt x="1108" y="449942"/>
                  </a:lnTo>
                  <a:lnTo>
                    <a:pt x="0" y="443851"/>
                  </a:lnTo>
                  <a:lnTo>
                    <a:pt x="6628" y="408859"/>
                  </a:lnTo>
                  <a:lnTo>
                    <a:pt x="18993" y="378507"/>
                  </a:lnTo>
                  <a:lnTo>
                    <a:pt x="32167" y="358908"/>
                  </a:lnTo>
                  <a:lnTo>
                    <a:pt x="49721" y="342399"/>
                  </a:lnTo>
                  <a:lnTo>
                    <a:pt x="72341" y="333502"/>
                  </a:lnTo>
                  <a:lnTo>
                    <a:pt x="84924" y="331129"/>
                  </a:lnTo>
                  <a:lnTo>
                    <a:pt x="105143" y="334732"/>
                  </a:lnTo>
                  <a:lnTo>
                    <a:pt x="129681" y="349914"/>
                  </a:lnTo>
                  <a:lnTo>
                    <a:pt x="158932" y="381595"/>
                  </a:lnTo>
                  <a:lnTo>
                    <a:pt x="174604" y="411373"/>
                  </a:lnTo>
                  <a:lnTo>
                    <a:pt x="176587" y="432007"/>
                  </a:lnTo>
                  <a:lnTo>
                    <a:pt x="175478" y="442423"/>
                  </a:lnTo>
                  <a:lnTo>
                    <a:pt x="171229" y="450536"/>
                  </a:lnTo>
                  <a:lnTo>
                    <a:pt x="157150" y="462671"/>
                  </a:lnTo>
                  <a:lnTo>
                    <a:pt x="118315" y="470490"/>
                  </a:lnTo>
                  <a:lnTo>
                    <a:pt x="69600" y="464727"/>
                  </a:lnTo>
                  <a:lnTo>
                    <a:pt x="25861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28042" y="3337533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21056" y="0"/>
                  </a:moveTo>
                  <a:lnTo>
                    <a:pt x="4268" y="62281"/>
                  </a:lnTo>
                  <a:lnTo>
                    <a:pt x="843" y="1100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17513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422798" y="3337533"/>
              <a:ext cx="105286" cy="152142"/>
            </a:xfrm>
            <a:custGeom>
              <a:avLst/>
              <a:gdLst/>
              <a:ahLst/>
              <a:cxnLst/>
              <a:rect l="0" t="0" r="0" b="0"/>
              <a:pathLst>
                <a:path w="105286" h="152142">
                  <a:moveTo>
                    <a:pt x="0" y="105285"/>
                  </a:moveTo>
                  <a:lnTo>
                    <a:pt x="14654" y="149248"/>
                  </a:lnTo>
                  <a:lnTo>
                    <a:pt x="14449" y="152141"/>
                  </a:lnTo>
                  <a:lnTo>
                    <a:pt x="11972" y="150561"/>
                  </a:lnTo>
                  <a:lnTo>
                    <a:pt x="7981" y="145997"/>
                  </a:lnTo>
                  <a:lnTo>
                    <a:pt x="3547" y="128449"/>
                  </a:lnTo>
                  <a:lnTo>
                    <a:pt x="701" y="79055"/>
                  </a:lnTo>
                  <a:lnTo>
                    <a:pt x="6551" y="58143"/>
                  </a:lnTo>
                  <a:lnTo>
                    <a:pt x="18119" y="41049"/>
                  </a:lnTo>
                  <a:lnTo>
                    <a:pt x="34959" y="25653"/>
                  </a:lnTo>
                  <a:lnTo>
                    <a:pt x="57261" y="17250"/>
                  </a:lnTo>
                  <a:lnTo>
                    <a:pt x="86767" y="94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633368" y="316907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2723" y="48931"/>
                  </a:lnTo>
                  <a:lnTo>
                    <a:pt x="11178" y="99897"/>
                  </a:lnTo>
                  <a:lnTo>
                    <a:pt x="10721" y="156331"/>
                  </a:lnTo>
                  <a:lnTo>
                    <a:pt x="7465" y="206978"/>
                  </a:lnTo>
                  <a:lnTo>
                    <a:pt x="1475" y="2660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07026" y="3266087"/>
              <a:ext cx="221099" cy="18805"/>
            </a:xfrm>
            <a:custGeom>
              <a:avLst/>
              <a:gdLst/>
              <a:ahLst/>
              <a:cxnLst/>
              <a:rect l="0" t="0" r="0" b="0"/>
              <a:pathLst>
                <a:path w="221099" h="18805">
                  <a:moveTo>
                    <a:pt x="221098" y="18804"/>
                  </a:moveTo>
                  <a:lnTo>
                    <a:pt x="183620" y="10471"/>
                  </a:lnTo>
                  <a:lnTo>
                    <a:pt x="132197" y="8709"/>
                  </a:lnTo>
                  <a:lnTo>
                    <a:pt x="71350" y="0"/>
                  </a:lnTo>
                  <a:lnTo>
                    <a:pt x="34009" y="1534"/>
                  </a:lnTo>
                  <a:lnTo>
                    <a:pt x="0" y="8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51204" y="3095378"/>
              <a:ext cx="145377" cy="389555"/>
            </a:xfrm>
            <a:custGeom>
              <a:avLst/>
              <a:gdLst/>
              <a:ahLst/>
              <a:cxnLst/>
              <a:rect l="0" t="0" r="0" b="0"/>
              <a:pathLst>
                <a:path w="145377" h="389555">
                  <a:moveTo>
                    <a:pt x="29563" y="0"/>
                  </a:moveTo>
                  <a:lnTo>
                    <a:pt x="21229" y="52050"/>
                  </a:lnTo>
                  <a:lnTo>
                    <a:pt x="19684" y="111348"/>
                  </a:lnTo>
                  <a:lnTo>
                    <a:pt x="20493" y="155943"/>
                  </a:lnTo>
                  <a:lnTo>
                    <a:pt x="24751" y="199159"/>
                  </a:lnTo>
                  <a:lnTo>
                    <a:pt x="27425" y="241763"/>
                  </a:lnTo>
                  <a:lnTo>
                    <a:pt x="28929" y="302090"/>
                  </a:lnTo>
                  <a:lnTo>
                    <a:pt x="23848" y="363699"/>
                  </a:lnTo>
                  <a:lnTo>
                    <a:pt x="21073" y="368808"/>
                  </a:lnTo>
                  <a:lnTo>
                    <a:pt x="18054" y="368704"/>
                  </a:lnTo>
                  <a:lnTo>
                    <a:pt x="14871" y="365125"/>
                  </a:lnTo>
                  <a:lnTo>
                    <a:pt x="4803" y="337732"/>
                  </a:lnTo>
                  <a:lnTo>
                    <a:pt x="0" y="294391"/>
                  </a:lnTo>
                  <a:lnTo>
                    <a:pt x="5115" y="267711"/>
                  </a:lnTo>
                  <a:lnTo>
                    <a:pt x="21149" y="236079"/>
                  </a:lnTo>
                  <a:lnTo>
                    <a:pt x="27463" y="227576"/>
                  </a:lnTo>
                  <a:lnTo>
                    <a:pt x="35182" y="224247"/>
                  </a:lnTo>
                  <a:lnTo>
                    <a:pt x="43837" y="224367"/>
                  </a:lnTo>
                  <a:lnTo>
                    <a:pt x="61643" y="230740"/>
                  </a:lnTo>
                  <a:lnTo>
                    <a:pt x="84821" y="248651"/>
                  </a:lnTo>
                  <a:lnTo>
                    <a:pt x="126581" y="305896"/>
                  </a:lnTo>
                  <a:lnTo>
                    <a:pt x="139287" y="338251"/>
                  </a:lnTo>
                  <a:lnTo>
                    <a:pt x="14537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41565" y="3071754"/>
              <a:ext cx="291928" cy="413662"/>
            </a:xfrm>
            <a:custGeom>
              <a:avLst/>
              <a:gdLst/>
              <a:ahLst/>
              <a:cxnLst/>
              <a:rect l="0" t="0" r="0" b="0"/>
              <a:pathLst>
                <a:path w="291928" h="413662">
                  <a:moveTo>
                    <a:pt x="70829" y="339479"/>
                  </a:moveTo>
                  <a:lnTo>
                    <a:pt x="76418" y="322711"/>
                  </a:lnTo>
                  <a:lnTo>
                    <a:pt x="74304" y="289927"/>
                  </a:lnTo>
                  <a:lnTo>
                    <a:pt x="68467" y="283048"/>
                  </a:lnTo>
                  <a:lnTo>
                    <a:pt x="59895" y="279631"/>
                  </a:lnTo>
                  <a:lnTo>
                    <a:pt x="49502" y="278524"/>
                  </a:lnTo>
                  <a:lnTo>
                    <a:pt x="40233" y="281294"/>
                  </a:lnTo>
                  <a:lnTo>
                    <a:pt x="23695" y="293732"/>
                  </a:lnTo>
                  <a:lnTo>
                    <a:pt x="6820" y="320465"/>
                  </a:lnTo>
                  <a:lnTo>
                    <a:pt x="0" y="356202"/>
                  </a:lnTo>
                  <a:lnTo>
                    <a:pt x="3569" y="390837"/>
                  </a:lnTo>
                  <a:lnTo>
                    <a:pt x="8442" y="399454"/>
                  </a:lnTo>
                  <a:lnTo>
                    <a:pt x="23214" y="412148"/>
                  </a:lnTo>
                  <a:lnTo>
                    <a:pt x="30896" y="413661"/>
                  </a:lnTo>
                  <a:lnTo>
                    <a:pt x="38358" y="412331"/>
                  </a:lnTo>
                  <a:lnTo>
                    <a:pt x="45672" y="409104"/>
                  </a:lnTo>
                  <a:lnTo>
                    <a:pt x="67144" y="387794"/>
                  </a:lnTo>
                  <a:lnTo>
                    <a:pt x="94191" y="332342"/>
                  </a:lnTo>
                  <a:lnTo>
                    <a:pt x="112011" y="271302"/>
                  </a:lnTo>
                  <a:lnTo>
                    <a:pt x="123195" y="223352"/>
                  </a:lnTo>
                  <a:lnTo>
                    <a:pt x="130799" y="160401"/>
                  </a:lnTo>
                  <a:lnTo>
                    <a:pt x="133051" y="100415"/>
                  </a:lnTo>
                  <a:lnTo>
                    <a:pt x="128223" y="38922"/>
                  </a:lnTo>
                  <a:lnTo>
                    <a:pt x="119289" y="3980"/>
                  </a:lnTo>
                  <a:lnTo>
                    <a:pt x="114834" y="0"/>
                  </a:lnTo>
                  <a:lnTo>
                    <a:pt x="109524" y="855"/>
                  </a:lnTo>
                  <a:lnTo>
                    <a:pt x="103644" y="4935"/>
                  </a:lnTo>
                  <a:lnTo>
                    <a:pt x="93992" y="21947"/>
                  </a:lnTo>
                  <a:lnTo>
                    <a:pt x="86973" y="47445"/>
                  </a:lnTo>
                  <a:lnTo>
                    <a:pt x="83021" y="98922"/>
                  </a:lnTo>
                  <a:lnTo>
                    <a:pt x="81850" y="147190"/>
                  </a:lnTo>
                  <a:lnTo>
                    <a:pt x="81503" y="202566"/>
                  </a:lnTo>
                  <a:lnTo>
                    <a:pt x="81386" y="264385"/>
                  </a:lnTo>
                  <a:lnTo>
                    <a:pt x="83710" y="292065"/>
                  </a:lnTo>
                  <a:lnTo>
                    <a:pt x="98172" y="326210"/>
                  </a:lnTo>
                  <a:lnTo>
                    <a:pt x="110667" y="343720"/>
                  </a:lnTo>
                  <a:lnTo>
                    <a:pt x="130259" y="353062"/>
                  </a:lnTo>
                  <a:lnTo>
                    <a:pt x="153394" y="356044"/>
                  </a:lnTo>
                  <a:lnTo>
                    <a:pt x="175374" y="353471"/>
                  </a:lnTo>
                  <a:lnTo>
                    <a:pt x="193723" y="345307"/>
                  </a:lnTo>
                  <a:lnTo>
                    <a:pt x="224566" y="321003"/>
                  </a:lnTo>
                  <a:lnTo>
                    <a:pt x="246102" y="295010"/>
                  </a:lnTo>
                  <a:lnTo>
                    <a:pt x="250894" y="272142"/>
                  </a:lnTo>
                  <a:lnTo>
                    <a:pt x="247953" y="247550"/>
                  </a:lnTo>
                  <a:lnTo>
                    <a:pt x="238849" y="224922"/>
                  </a:lnTo>
                  <a:lnTo>
                    <a:pt x="231975" y="219824"/>
                  </a:lnTo>
                  <a:lnTo>
                    <a:pt x="223883" y="218765"/>
                  </a:lnTo>
                  <a:lnTo>
                    <a:pt x="214979" y="220398"/>
                  </a:lnTo>
                  <a:lnTo>
                    <a:pt x="207873" y="224997"/>
                  </a:lnTo>
                  <a:lnTo>
                    <a:pt x="196858" y="239465"/>
                  </a:lnTo>
                  <a:lnTo>
                    <a:pt x="184080" y="267341"/>
                  </a:lnTo>
                  <a:lnTo>
                    <a:pt x="178474" y="309006"/>
                  </a:lnTo>
                  <a:lnTo>
                    <a:pt x="182402" y="347217"/>
                  </a:lnTo>
                  <a:lnTo>
                    <a:pt x="187325" y="353996"/>
                  </a:lnTo>
                  <a:lnTo>
                    <a:pt x="194116" y="357346"/>
                  </a:lnTo>
                  <a:lnTo>
                    <a:pt x="202154" y="358409"/>
                  </a:lnTo>
                  <a:lnTo>
                    <a:pt x="217323" y="353352"/>
                  </a:lnTo>
                  <a:lnTo>
                    <a:pt x="224643" y="348727"/>
                  </a:lnTo>
                  <a:lnTo>
                    <a:pt x="235897" y="334231"/>
                  </a:lnTo>
                  <a:lnTo>
                    <a:pt x="240535" y="325452"/>
                  </a:lnTo>
                  <a:lnTo>
                    <a:pt x="244798" y="323108"/>
                  </a:lnTo>
                  <a:lnTo>
                    <a:pt x="248809" y="325056"/>
                  </a:lnTo>
                  <a:lnTo>
                    <a:pt x="291927" y="381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44021" y="3316476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5916" y="53875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086093" y="3327005"/>
              <a:ext cx="305327" cy="747524"/>
            </a:xfrm>
            <a:custGeom>
              <a:avLst/>
              <a:gdLst/>
              <a:ahLst/>
              <a:cxnLst/>
              <a:rect l="0" t="0" r="0" b="0"/>
              <a:pathLst>
                <a:path w="305327" h="747524">
                  <a:moveTo>
                    <a:pt x="305326" y="0"/>
                  </a:moveTo>
                  <a:lnTo>
                    <a:pt x="288516" y="19150"/>
                  </a:lnTo>
                  <a:lnTo>
                    <a:pt x="255829" y="73217"/>
                  </a:lnTo>
                  <a:lnTo>
                    <a:pt x="221050" y="126278"/>
                  </a:lnTo>
                  <a:lnTo>
                    <a:pt x="185997" y="187382"/>
                  </a:lnTo>
                  <a:lnTo>
                    <a:pt x="157927" y="242428"/>
                  </a:lnTo>
                  <a:lnTo>
                    <a:pt x="129852" y="303950"/>
                  </a:lnTo>
                  <a:lnTo>
                    <a:pt x="108795" y="355091"/>
                  </a:lnTo>
                  <a:lnTo>
                    <a:pt x="93327" y="412878"/>
                  </a:lnTo>
                  <a:lnTo>
                    <a:pt x="75746" y="468865"/>
                  </a:lnTo>
                  <a:lnTo>
                    <a:pt x="61308" y="528087"/>
                  </a:lnTo>
                  <a:lnTo>
                    <a:pt x="44032" y="590088"/>
                  </a:lnTo>
                  <a:lnTo>
                    <a:pt x="29684" y="647324"/>
                  </a:lnTo>
                  <a:lnTo>
                    <a:pt x="14356" y="702254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9423005" y="356916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3" name="Straight Connector 102"/>
          <p:cNvCxnSpPr/>
          <p:nvPr/>
        </p:nvCxnSpPr>
        <p:spPr>
          <a:xfrm flipH="1">
            <a:off x="347440" y="1284476"/>
            <a:ext cx="370603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 flipH="1">
            <a:off x="2632124" y="3495461"/>
            <a:ext cx="92650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52725" y="433079"/>
            <a:ext cx="6287723" cy="1040911"/>
            <a:chOff x="452725" y="433079"/>
            <a:chExt cx="6287723" cy="1040911"/>
          </a:xfrm>
        </p:grpSpPr>
        <p:sp>
          <p:nvSpPr>
            <p:cNvPr id="2" name="Freeform 1"/>
            <p:cNvSpPr/>
            <p:nvPr/>
          </p:nvSpPr>
          <p:spPr>
            <a:xfrm>
              <a:off x="452725" y="433079"/>
              <a:ext cx="357970" cy="703999"/>
            </a:xfrm>
            <a:custGeom>
              <a:avLst/>
              <a:gdLst/>
              <a:ahLst/>
              <a:cxnLst/>
              <a:rect l="0" t="0" r="0" b="0"/>
              <a:pathLst>
                <a:path w="357970" h="703999">
                  <a:moveTo>
                    <a:pt x="0" y="651356"/>
                  </a:moveTo>
                  <a:lnTo>
                    <a:pt x="0" y="594092"/>
                  </a:lnTo>
                  <a:lnTo>
                    <a:pt x="0" y="541582"/>
                  </a:lnTo>
                  <a:lnTo>
                    <a:pt x="0" y="481570"/>
                  </a:lnTo>
                  <a:lnTo>
                    <a:pt x="3119" y="425574"/>
                  </a:lnTo>
                  <a:lnTo>
                    <a:pt x="9065" y="364731"/>
                  </a:lnTo>
                  <a:lnTo>
                    <a:pt x="10239" y="304143"/>
                  </a:lnTo>
                  <a:lnTo>
                    <a:pt x="11613" y="244841"/>
                  </a:lnTo>
                  <a:lnTo>
                    <a:pt x="18845" y="181632"/>
                  </a:lnTo>
                  <a:lnTo>
                    <a:pt x="20401" y="126134"/>
                  </a:lnTo>
                  <a:lnTo>
                    <a:pt x="20620" y="108185"/>
                  </a:lnTo>
                  <a:lnTo>
                    <a:pt x="23105" y="99729"/>
                  </a:lnTo>
                  <a:lnTo>
                    <a:pt x="27102" y="97601"/>
                  </a:lnTo>
                  <a:lnTo>
                    <a:pt x="32106" y="99692"/>
                  </a:lnTo>
                  <a:lnTo>
                    <a:pt x="40785" y="114493"/>
                  </a:lnTo>
                  <a:lnTo>
                    <a:pt x="60656" y="175462"/>
                  </a:lnTo>
                  <a:lnTo>
                    <a:pt x="85118" y="230492"/>
                  </a:lnTo>
                  <a:lnTo>
                    <a:pt x="112480" y="280833"/>
                  </a:lnTo>
                  <a:lnTo>
                    <a:pt x="120610" y="287357"/>
                  </a:lnTo>
                  <a:lnTo>
                    <a:pt x="129540" y="290537"/>
                  </a:lnTo>
                  <a:lnTo>
                    <a:pt x="139002" y="291487"/>
                  </a:lnTo>
                  <a:lnTo>
                    <a:pt x="155755" y="286303"/>
                  </a:lnTo>
                  <a:lnTo>
                    <a:pt x="163498" y="281646"/>
                  </a:lnTo>
                  <a:lnTo>
                    <a:pt x="185574" y="252733"/>
                  </a:lnTo>
                  <a:lnTo>
                    <a:pt x="212709" y="192584"/>
                  </a:lnTo>
                  <a:lnTo>
                    <a:pt x="233479" y="138424"/>
                  </a:lnTo>
                  <a:lnTo>
                    <a:pt x="247677" y="77120"/>
                  </a:lnTo>
                  <a:lnTo>
                    <a:pt x="254814" y="14924"/>
                  </a:lnTo>
                  <a:lnTo>
                    <a:pt x="257614" y="2460"/>
                  </a:lnTo>
                  <a:lnTo>
                    <a:pt x="259480" y="0"/>
                  </a:lnTo>
                  <a:lnTo>
                    <a:pt x="261553" y="12864"/>
                  </a:lnTo>
                  <a:lnTo>
                    <a:pt x="262885" y="74848"/>
                  </a:lnTo>
                  <a:lnTo>
                    <a:pt x="263148" y="134579"/>
                  </a:lnTo>
                  <a:lnTo>
                    <a:pt x="263200" y="197027"/>
                  </a:lnTo>
                  <a:lnTo>
                    <a:pt x="263210" y="257282"/>
                  </a:lnTo>
                  <a:lnTo>
                    <a:pt x="266331" y="317364"/>
                  </a:lnTo>
                  <a:lnTo>
                    <a:pt x="272277" y="379621"/>
                  </a:lnTo>
                  <a:lnTo>
                    <a:pt x="278896" y="428382"/>
                  </a:lnTo>
                  <a:lnTo>
                    <a:pt x="282677" y="479875"/>
                  </a:lnTo>
                  <a:lnTo>
                    <a:pt x="292360" y="541271"/>
                  </a:lnTo>
                  <a:lnTo>
                    <a:pt x="305538" y="595339"/>
                  </a:lnTo>
                  <a:lnTo>
                    <a:pt x="330137" y="658147"/>
                  </a:lnTo>
                  <a:lnTo>
                    <a:pt x="342963" y="688853"/>
                  </a:lnTo>
                  <a:lnTo>
                    <a:pt x="357969" y="70399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2808" y="958093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884393"/>
              <a:ext cx="221100" cy="589597"/>
            </a:xfrm>
            <a:custGeom>
              <a:avLst/>
              <a:gdLst/>
              <a:ahLst/>
              <a:cxnLst/>
              <a:rect l="0" t="0" r="0" b="0"/>
              <a:pathLst>
                <a:path w="221100" h="589597">
                  <a:moveTo>
                    <a:pt x="221099" y="0"/>
                  </a:moveTo>
                  <a:lnTo>
                    <a:pt x="204331" y="11179"/>
                  </a:lnTo>
                  <a:lnTo>
                    <a:pt x="192979" y="26026"/>
                  </a:lnTo>
                  <a:lnTo>
                    <a:pt x="165641" y="84664"/>
                  </a:lnTo>
                  <a:lnTo>
                    <a:pt x="145413" y="132018"/>
                  </a:lnTo>
                  <a:lnTo>
                    <a:pt x="130153" y="186432"/>
                  </a:lnTo>
                  <a:lnTo>
                    <a:pt x="115873" y="245360"/>
                  </a:lnTo>
                  <a:lnTo>
                    <a:pt x="96198" y="307389"/>
                  </a:lnTo>
                  <a:lnTo>
                    <a:pt x="77017" y="364702"/>
                  </a:lnTo>
                  <a:lnTo>
                    <a:pt x="55031" y="421084"/>
                  </a:lnTo>
                  <a:lnTo>
                    <a:pt x="28174" y="482917"/>
                  </a:lnTo>
                  <a:lnTo>
                    <a:pt x="7494" y="53677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1274" y="491261"/>
              <a:ext cx="166416" cy="582646"/>
            </a:xfrm>
            <a:custGeom>
              <a:avLst/>
              <a:gdLst/>
              <a:ahLst/>
              <a:cxnLst/>
              <a:rect l="0" t="0" r="0" b="0"/>
              <a:pathLst>
                <a:path w="166416" h="582646">
                  <a:moveTo>
                    <a:pt x="61130" y="582645"/>
                  </a:moveTo>
                  <a:lnTo>
                    <a:pt x="61130" y="533715"/>
                  </a:lnTo>
                  <a:lnTo>
                    <a:pt x="61130" y="482749"/>
                  </a:lnTo>
                  <a:lnTo>
                    <a:pt x="55541" y="419413"/>
                  </a:lnTo>
                  <a:lnTo>
                    <a:pt x="46476" y="361795"/>
                  </a:lnTo>
                  <a:lnTo>
                    <a:pt x="34102" y="301414"/>
                  </a:lnTo>
                  <a:lnTo>
                    <a:pt x="27325" y="248760"/>
                  </a:lnTo>
                  <a:lnTo>
                    <a:pt x="15068" y="187450"/>
                  </a:lnTo>
                  <a:lnTo>
                    <a:pt x="4848" y="133838"/>
                  </a:lnTo>
                  <a:lnTo>
                    <a:pt x="0" y="80908"/>
                  </a:lnTo>
                  <a:lnTo>
                    <a:pt x="4153" y="39359"/>
                  </a:lnTo>
                  <a:lnTo>
                    <a:pt x="9107" y="29771"/>
                  </a:lnTo>
                  <a:lnTo>
                    <a:pt x="23971" y="15999"/>
                  </a:lnTo>
                  <a:lnTo>
                    <a:pt x="52069" y="1669"/>
                  </a:lnTo>
                  <a:lnTo>
                    <a:pt x="72311" y="0"/>
                  </a:lnTo>
                  <a:lnTo>
                    <a:pt x="113901" y="8460"/>
                  </a:lnTo>
                  <a:lnTo>
                    <a:pt x="139807" y="23612"/>
                  </a:lnTo>
                  <a:lnTo>
                    <a:pt x="166415" y="4569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6590" y="78963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6695" y="17958"/>
                  </a:lnTo>
                  <a:lnTo>
                    <a:pt x="94649" y="38640"/>
                  </a:lnTo>
                  <a:lnTo>
                    <a:pt x="36511" y="561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2453" y="877374"/>
              <a:ext cx="237921" cy="200899"/>
            </a:xfrm>
            <a:custGeom>
              <a:avLst/>
              <a:gdLst/>
              <a:ahLst/>
              <a:cxnLst/>
              <a:rect l="0" t="0" r="0" b="0"/>
              <a:pathLst>
                <a:path w="237921" h="200899">
                  <a:moveTo>
                    <a:pt x="101049" y="122833"/>
                  </a:moveTo>
                  <a:lnTo>
                    <a:pt x="107115" y="90381"/>
                  </a:lnTo>
                  <a:lnTo>
                    <a:pt x="101027" y="58235"/>
                  </a:lnTo>
                  <a:lnTo>
                    <a:pt x="78601" y="12283"/>
                  </a:lnTo>
                  <a:lnTo>
                    <a:pt x="72046" y="3510"/>
                  </a:lnTo>
                  <a:lnTo>
                    <a:pt x="62996" y="0"/>
                  </a:lnTo>
                  <a:lnTo>
                    <a:pt x="40463" y="2340"/>
                  </a:lnTo>
                  <a:lnTo>
                    <a:pt x="31413" y="8579"/>
                  </a:lnTo>
                  <a:lnTo>
                    <a:pt x="18237" y="27990"/>
                  </a:lnTo>
                  <a:lnTo>
                    <a:pt x="1416" y="79748"/>
                  </a:lnTo>
                  <a:lnTo>
                    <a:pt x="0" y="141965"/>
                  </a:lnTo>
                  <a:lnTo>
                    <a:pt x="10639" y="194072"/>
                  </a:lnTo>
                  <a:lnTo>
                    <a:pt x="16209" y="199572"/>
                  </a:lnTo>
                  <a:lnTo>
                    <a:pt x="23432" y="200898"/>
                  </a:lnTo>
                  <a:lnTo>
                    <a:pt x="31757" y="199443"/>
                  </a:lnTo>
                  <a:lnTo>
                    <a:pt x="38477" y="194963"/>
                  </a:lnTo>
                  <a:lnTo>
                    <a:pt x="49063" y="180627"/>
                  </a:lnTo>
                  <a:lnTo>
                    <a:pt x="64221" y="134422"/>
                  </a:lnTo>
                  <a:lnTo>
                    <a:pt x="69080" y="102220"/>
                  </a:lnTo>
                  <a:lnTo>
                    <a:pt x="71548" y="102072"/>
                  </a:lnTo>
                  <a:lnTo>
                    <a:pt x="77409" y="111266"/>
                  </a:lnTo>
                  <a:lnTo>
                    <a:pt x="89625" y="136173"/>
                  </a:lnTo>
                  <a:lnTo>
                    <a:pt x="114432" y="163440"/>
                  </a:lnTo>
                  <a:lnTo>
                    <a:pt x="133903" y="175196"/>
                  </a:lnTo>
                  <a:lnTo>
                    <a:pt x="175775" y="182801"/>
                  </a:lnTo>
                  <a:lnTo>
                    <a:pt x="214047" y="179466"/>
                  </a:lnTo>
                  <a:lnTo>
                    <a:pt x="227310" y="174129"/>
                  </a:lnTo>
                  <a:lnTo>
                    <a:pt x="237920" y="16494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487" y="64223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3119" y="163517"/>
                  </a:lnTo>
                  <a:lnTo>
                    <a:pt x="9065" y="215183"/>
                  </a:lnTo>
                  <a:lnTo>
                    <a:pt x="10094" y="267699"/>
                  </a:lnTo>
                  <a:lnTo>
                    <a:pt x="10442" y="329176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810694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7761" y="17958"/>
                  </a:lnTo>
                  <a:lnTo>
                    <a:pt x="83710" y="28547"/>
                  </a:lnTo>
                  <a:lnTo>
                    <a:pt x="24715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9357" y="558010"/>
              <a:ext cx="336391" cy="470439"/>
            </a:xfrm>
            <a:custGeom>
              <a:avLst/>
              <a:gdLst/>
              <a:ahLst/>
              <a:cxnLst/>
              <a:rect l="0" t="0" r="0" b="0"/>
              <a:pathLst>
                <a:path w="336391" h="470439">
                  <a:moveTo>
                    <a:pt x="0" y="0"/>
                  </a:moveTo>
                  <a:lnTo>
                    <a:pt x="0" y="51603"/>
                  </a:lnTo>
                  <a:lnTo>
                    <a:pt x="1170" y="112646"/>
                  </a:lnTo>
                  <a:lnTo>
                    <a:pt x="7236" y="161928"/>
                  </a:lnTo>
                  <a:lnTo>
                    <a:pt x="9553" y="209676"/>
                  </a:lnTo>
                  <a:lnTo>
                    <a:pt x="10239" y="272956"/>
                  </a:lnTo>
                  <a:lnTo>
                    <a:pt x="10443" y="335509"/>
                  </a:lnTo>
                  <a:lnTo>
                    <a:pt x="10503" y="390439"/>
                  </a:lnTo>
                  <a:lnTo>
                    <a:pt x="10524" y="451514"/>
                  </a:lnTo>
                  <a:lnTo>
                    <a:pt x="10526" y="469734"/>
                  </a:lnTo>
                  <a:lnTo>
                    <a:pt x="11698" y="412933"/>
                  </a:lnTo>
                  <a:lnTo>
                    <a:pt x="25183" y="352685"/>
                  </a:lnTo>
                  <a:lnTo>
                    <a:pt x="40867" y="322998"/>
                  </a:lnTo>
                  <a:lnTo>
                    <a:pt x="49471" y="318277"/>
                  </a:lnTo>
                  <a:lnTo>
                    <a:pt x="71510" y="316152"/>
                  </a:lnTo>
                  <a:lnTo>
                    <a:pt x="80429" y="319562"/>
                  </a:lnTo>
                  <a:lnTo>
                    <a:pt x="93458" y="332710"/>
                  </a:lnTo>
                  <a:lnTo>
                    <a:pt x="115181" y="388192"/>
                  </a:lnTo>
                  <a:lnTo>
                    <a:pt x="123035" y="423856"/>
                  </a:lnTo>
                  <a:lnTo>
                    <a:pt x="124137" y="436988"/>
                  </a:lnTo>
                  <a:lnTo>
                    <a:pt x="127212" y="443404"/>
                  </a:lnTo>
                  <a:lnTo>
                    <a:pt x="131601" y="445341"/>
                  </a:lnTo>
                  <a:lnTo>
                    <a:pt x="136867" y="444293"/>
                  </a:lnTo>
                  <a:lnTo>
                    <a:pt x="148957" y="433770"/>
                  </a:lnTo>
                  <a:lnTo>
                    <a:pt x="181372" y="404007"/>
                  </a:lnTo>
                  <a:lnTo>
                    <a:pt x="211278" y="388248"/>
                  </a:lnTo>
                  <a:lnTo>
                    <a:pt x="268465" y="372442"/>
                  </a:lnTo>
                  <a:lnTo>
                    <a:pt x="309482" y="360437"/>
                  </a:lnTo>
                  <a:lnTo>
                    <a:pt x="329010" y="348927"/>
                  </a:lnTo>
                  <a:lnTo>
                    <a:pt x="333984" y="341413"/>
                  </a:lnTo>
                  <a:lnTo>
                    <a:pt x="336390" y="323704"/>
                  </a:lnTo>
                  <a:lnTo>
                    <a:pt x="330441" y="307255"/>
                  </a:lnTo>
                  <a:lnTo>
                    <a:pt x="325579" y="299593"/>
                  </a:lnTo>
                  <a:lnTo>
                    <a:pt x="316489" y="294485"/>
                  </a:lnTo>
                  <a:lnTo>
                    <a:pt x="290790" y="288810"/>
                  </a:lnTo>
                  <a:lnTo>
                    <a:pt x="266111" y="292526"/>
                  </a:lnTo>
                  <a:lnTo>
                    <a:pt x="221671" y="313976"/>
                  </a:lnTo>
                  <a:lnTo>
                    <a:pt x="206535" y="330228"/>
                  </a:lnTo>
                  <a:lnTo>
                    <a:pt x="197078" y="350319"/>
                  </a:lnTo>
                  <a:lnTo>
                    <a:pt x="192924" y="386768"/>
                  </a:lnTo>
                  <a:lnTo>
                    <a:pt x="204462" y="441830"/>
                  </a:lnTo>
                  <a:lnTo>
                    <a:pt x="210008" y="450141"/>
                  </a:lnTo>
                  <a:lnTo>
                    <a:pt x="225528" y="462495"/>
                  </a:lnTo>
                  <a:lnTo>
                    <a:pt x="265175" y="470438"/>
                  </a:lnTo>
                  <a:lnTo>
                    <a:pt x="287871" y="466057"/>
                  </a:lnTo>
                  <a:lnTo>
                    <a:pt x="315855" y="45272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47854" y="821222"/>
              <a:ext cx="168457" cy="224717"/>
            </a:xfrm>
            <a:custGeom>
              <a:avLst/>
              <a:gdLst/>
              <a:ahLst/>
              <a:cxnLst/>
              <a:rect l="0" t="0" r="0" b="0"/>
              <a:pathLst>
                <a:path w="168457" h="224717">
                  <a:moveTo>
                    <a:pt x="0" y="115814"/>
                  </a:moveTo>
                  <a:lnTo>
                    <a:pt x="17959" y="169689"/>
                  </a:lnTo>
                  <a:lnTo>
                    <a:pt x="36301" y="224716"/>
                  </a:lnTo>
                  <a:lnTo>
                    <a:pt x="17184" y="161776"/>
                  </a:lnTo>
                  <a:lnTo>
                    <a:pt x="5778" y="108168"/>
                  </a:lnTo>
                  <a:lnTo>
                    <a:pt x="7637" y="80440"/>
                  </a:lnTo>
                  <a:lnTo>
                    <a:pt x="15483" y="58758"/>
                  </a:lnTo>
                  <a:lnTo>
                    <a:pt x="39583" y="25775"/>
                  </a:lnTo>
                  <a:lnTo>
                    <a:pt x="65541" y="9457"/>
                  </a:lnTo>
                  <a:lnTo>
                    <a:pt x="114159" y="186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21637" y="84227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9878" y="155214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0580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9402" y="800165"/>
              <a:ext cx="158777" cy="237402"/>
            </a:xfrm>
            <a:custGeom>
              <a:avLst/>
              <a:gdLst/>
              <a:ahLst/>
              <a:cxnLst/>
              <a:rect l="0" t="0" r="0" b="0"/>
              <a:pathLst>
                <a:path w="158777" h="237402">
                  <a:moveTo>
                    <a:pt x="81748" y="0"/>
                  </a:moveTo>
                  <a:lnTo>
                    <a:pt x="59391" y="0"/>
                  </a:lnTo>
                  <a:lnTo>
                    <a:pt x="28720" y="11179"/>
                  </a:lnTo>
                  <a:lnTo>
                    <a:pt x="2995" y="29309"/>
                  </a:lnTo>
                  <a:lnTo>
                    <a:pt x="0" y="35917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23294" y="70299"/>
                  </a:lnTo>
                  <a:lnTo>
                    <a:pt x="62793" y="89882"/>
                  </a:lnTo>
                  <a:lnTo>
                    <a:pt x="108203" y="108135"/>
                  </a:lnTo>
                  <a:lnTo>
                    <a:pt x="123921" y="121760"/>
                  </a:lnTo>
                  <a:lnTo>
                    <a:pt x="143544" y="159102"/>
                  </a:lnTo>
                  <a:lnTo>
                    <a:pt x="158685" y="200274"/>
                  </a:lnTo>
                  <a:lnTo>
                    <a:pt x="158776" y="209555"/>
                  </a:lnTo>
                  <a:lnTo>
                    <a:pt x="152637" y="226107"/>
                  </a:lnTo>
                  <a:lnTo>
                    <a:pt x="143046" y="231456"/>
                  </a:lnTo>
                  <a:lnTo>
                    <a:pt x="113671" y="237401"/>
                  </a:lnTo>
                  <a:lnTo>
                    <a:pt x="57941" y="233981"/>
                  </a:lnTo>
                  <a:lnTo>
                    <a:pt x="29105" y="23162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87316" y="819478"/>
              <a:ext cx="213431" cy="244171"/>
            </a:xfrm>
            <a:custGeom>
              <a:avLst/>
              <a:gdLst/>
              <a:ahLst/>
              <a:cxnLst/>
              <a:rect l="0" t="0" r="0" b="0"/>
              <a:pathLst>
                <a:path w="213431" h="244171">
                  <a:moveTo>
                    <a:pt x="139730" y="117558"/>
                  </a:moveTo>
                  <a:lnTo>
                    <a:pt x="121772" y="63683"/>
                  </a:lnTo>
                  <a:lnTo>
                    <a:pt x="110363" y="34135"/>
                  </a:lnTo>
                  <a:lnTo>
                    <a:pt x="98992" y="17700"/>
                  </a:lnTo>
                  <a:lnTo>
                    <a:pt x="83020" y="5716"/>
                  </a:lnTo>
                  <a:lnTo>
                    <a:pt x="73847" y="883"/>
                  </a:lnTo>
                  <a:lnTo>
                    <a:pt x="65393" y="0"/>
                  </a:lnTo>
                  <a:lnTo>
                    <a:pt x="49759" y="5258"/>
                  </a:lnTo>
                  <a:lnTo>
                    <a:pt x="27805" y="26962"/>
                  </a:lnTo>
                  <a:lnTo>
                    <a:pt x="3834" y="84325"/>
                  </a:lnTo>
                  <a:lnTo>
                    <a:pt x="0" y="95403"/>
                  </a:lnTo>
                  <a:lnTo>
                    <a:pt x="193" y="138939"/>
                  </a:lnTo>
                  <a:lnTo>
                    <a:pt x="10738" y="196477"/>
                  </a:lnTo>
                  <a:lnTo>
                    <a:pt x="17280" y="220484"/>
                  </a:lnTo>
                  <a:lnTo>
                    <a:pt x="23002" y="229459"/>
                  </a:lnTo>
                  <a:lnTo>
                    <a:pt x="38718" y="242551"/>
                  </a:lnTo>
                  <a:lnTo>
                    <a:pt x="46653" y="244170"/>
                  </a:lnTo>
                  <a:lnTo>
                    <a:pt x="54282" y="242910"/>
                  </a:lnTo>
                  <a:lnTo>
                    <a:pt x="61707" y="239731"/>
                  </a:lnTo>
                  <a:lnTo>
                    <a:pt x="83337" y="218488"/>
                  </a:lnTo>
                  <a:lnTo>
                    <a:pt x="103201" y="178699"/>
                  </a:lnTo>
                  <a:lnTo>
                    <a:pt x="118390" y="126992"/>
                  </a:lnTo>
                  <a:lnTo>
                    <a:pt x="121994" y="113319"/>
                  </a:lnTo>
                  <a:lnTo>
                    <a:pt x="125566" y="108883"/>
                  </a:lnTo>
                  <a:lnTo>
                    <a:pt x="129118" y="110605"/>
                  </a:lnTo>
                  <a:lnTo>
                    <a:pt x="153763" y="171026"/>
                  </a:lnTo>
                  <a:lnTo>
                    <a:pt x="167024" y="188505"/>
                  </a:lnTo>
                  <a:lnTo>
                    <a:pt x="183446" y="201732"/>
                  </a:lnTo>
                  <a:lnTo>
                    <a:pt x="213430" y="21231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0217" y="810470"/>
              <a:ext cx="210571" cy="252909"/>
            </a:xfrm>
            <a:custGeom>
              <a:avLst/>
              <a:gdLst/>
              <a:ahLst/>
              <a:cxnLst/>
              <a:rect l="0" t="0" r="0" b="0"/>
              <a:pathLst>
                <a:path w="210571" h="252909">
                  <a:moveTo>
                    <a:pt x="0" y="73923"/>
                  </a:moveTo>
                  <a:lnTo>
                    <a:pt x="11453" y="131187"/>
                  </a:lnTo>
                  <a:lnTo>
                    <a:pt x="24749" y="192080"/>
                  </a:lnTo>
                  <a:lnTo>
                    <a:pt x="36301" y="233743"/>
                  </a:lnTo>
                  <a:lnTo>
                    <a:pt x="16513" y="188083"/>
                  </a:lnTo>
                  <a:lnTo>
                    <a:pt x="3608" y="124853"/>
                  </a:lnTo>
                  <a:lnTo>
                    <a:pt x="6303" y="61627"/>
                  </a:lnTo>
                  <a:lnTo>
                    <a:pt x="20455" y="23877"/>
                  </a:lnTo>
                  <a:lnTo>
                    <a:pt x="35997" y="7617"/>
                  </a:lnTo>
                  <a:lnTo>
                    <a:pt x="45055" y="1643"/>
                  </a:lnTo>
                  <a:lnTo>
                    <a:pt x="54603" y="0"/>
                  </a:lnTo>
                  <a:lnTo>
                    <a:pt x="74571" y="4414"/>
                  </a:lnTo>
                  <a:lnTo>
                    <a:pt x="99954" y="20053"/>
                  </a:lnTo>
                  <a:lnTo>
                    <a:pt x="111884" y="35943"/>
                  </a:lnTo>
                  <a:lnTo>
                    <a:pt x="154804" y="96686"/>
                  </a:lnTo>
                  <a:lnTo>
                    <a:pt x="186444" y="156181"/>
                  </a:lnTo>
                  <a:lnTo>
                    <a:pt x="205487" y="210534"/>
                  </a:lnTo>
                  <a:lnTo>
                    <a:pt x="210570" y="25290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39894" y="905450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13212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37699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29197" y="835239"/>
              <a:ext cx="161187" cy="217611"/>
            </a:xfrm>
            <a:custGeom>
              <a:avLst/>
              <a:gdLst/>
              <a:ahLst/>
              <a:cxnLst/>
              <a:rect l="0" t="0" r="0" b="0"/>
              <a:pathLst>
                <a:path w="161187" h="217611">
                  <a:moveTo>
                    <a:pt x="34844" y="143911"/>
                  </a:moveTo>
                  <a:lnTo>
                    <a:pt x="34844" y="171857"/>
                  </a:lnTo>
                  <a:lnTo>
                    <a:pt x="32504" y="177749"/>
                  </a:lnTo>
                  <a:lnTo>
                    <a:pt x="28605" y="179338"/>
                  </a:lnTo>
                  <a:lnTo>
                    <a:pt x="23666" y="178057"/>
                  </a:lnTo>
                  <a:lnTo>
                    <a:pt x="15058" y="161037"/>
                  </a:lnTo>
                  <a:lnTo>
                    <a:pt x="0" y="102450"/>
                  </a:lnTo>
                  <a:lnTo>
                    <a:pt x="473" y="57407"/>
                  </a:lnTo>
                  <a:lnTo>
                    <a:pt x="8023" y="14425"/>
                  </a:lnTo>
                  <a:lnTo>
                    <a:pt x="14624" y="6114"/>
                  </a:lnTo>
                  <a:lnTo>
                    <a:pt x="23703" y="1744"/>
                  </a:lnTo>
                  <a:lnTo>
                    <a:pt x="34436" y="0"/>
                  </a:lnTo>
                  <a:lnTo>
                    <a:pt x="45101" y="2347"/>
                  </a:lnTo>
                  <a:lnTo>
                    <a:pt x="66309" y="14313"/>
                  </a:lnTo>
                  <a:lnTo>
                    <a:pt x="97979" y="51959"/>
                  </a:lnTo>
                  <a:lnTo>
                    <a:pt x="130547" y="114742"/>
                  </a:lnTo>
                  <a:lnTo>
                    <a:pt x="153368" y="174428"/>
                  </a:lnTo>
                  <a:lnTo>
                    <a:pt x="161186" y="21761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64395" y="839506"/>
              <a:ext cx="159312" cy="216349"/>
            </a:xfrm>
            <a:custGeom>
              <a:avLst/>
              <a:gdLst/>
              <a:ahLst/>
              <a:cxnLst/>
              <a:rect l="0" t="0" r="0" b="0"/>
              <a:pathLst>
                <a:path w="159312" h="216349">
                  <a:moveTo>
                    <a:pt x="115501" y="13302"/>
                  </a:moveTo>
                  <a:lnTo>
                    <a:pt x="104323" y="2123"/>
                  </a:lnTo>
                  <a:lnTo>
                    <a:pt x="96351" y="0"/>
                  </a:lnTo>
                  <a:lnTo>
                    <a:pt x="75014" y="761"/>
                  </a:lnTo>
                  <a:lnTo>
                    <a:pt x="36694" y="13355"/>
                  </a:lnTo>
                  <a:lnTo>
                    <a:pt x="15745" y="28533"/>
                  </a:lnTo>
                  <a:lnTo>
                    <a:pt x="6883" y="37494"/>
                  </a:lnTo>
                  <a:lnTo>
                    <a:pt x="2145" y="46978"/>
                  </a:lnTo>
                  <a:lnTo>
                    <a:pt x="0" y="66873"/>
                  </a:lnTo>
                  <a:lnTo>
                    <a:pt x="3405" y="75922"/>
                  </a:lnTo>
                  <a:lnTo>
                    <a:pt x="16548" y="92216"/>
                  </a:lnTo>
                  <a:lnTo>
                    <a:pt x="37207" y="101017"/>
                  </a:lnTo>
                  <a:lnTo>
                    <a:pt x="93839" y="115537"/>
                  </a:lnTo>
                  <a:lnTo>
                    <a:pt x="124680" y="126912"/>
                  </a:lnTo>
                  <a:lnTo>
                    <a:pt x="141418" y="138275"/>
                  </a:lnTo>
                  <a:lnTo>
                    <a:pt x="153535" y="157363"/>
                  </a:lnTo>
                  <a:lnTo>
                    <a:pt x="158405" y="169004"/>
                  </a:lnTo>
                  <a:lnTo>
                    <a:pt x="159311" y="179104"/>
                  </a:lnTo>
                  <a:lnTo>
                    <a:pt x="154080" y="196566"/>
                  </a:lnTo>
                  <a:lnTo>
                    <a:pt x="140836" y="209006"/>
                  </a:lnTo>
                  <a:lnTo>
                    <a:pt x="132391" y="213961"/>
                  </a:lnTo>
                  <a:lnTo>
                    <a:pt x="113649" y="216348"/>
                  </a:lnTo>
                  <a:lnTo>
                    <a:pt x="58406" y="205274"/>
                  </a:lnTo>
                  <a:lnTo>
                    <a:pt x="41802" y="20281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16829" y="876151"/>
              <a:ext cx="121972" cy="475530"/>
            </a:xfrm>
            <a:custGeom>
              <a:avLst/>
              <a:gdLst/>
              <a:ahLst/>
              <a:cxnLst/>
              <a:rect l="0" t="0" r="0" b="0"/>
              <a:pathLst>
                <a:path w="121972" h="475530">
                  <a:moveTo>
                    <a:pt x="10466" y="124056"/>
                  </a:moveTo>
                  <a:lnTo>
                    <a:pt x="10466" y="181320"/>
                  </a:lnTo>
                  <a:lnTo>
                    <a:pt x="16055" y="242212"/>
                  </a:lnTo>
                  <a:lnTo>
                    <a:pt x="19531" y="301915"/>
                  </a:lnTo>
                  <a:lnTo>
                    <a:pt x="20344" y="344654"/>
                  </a:lnTo>
                  <a:lnTo>
                    <a:pt x="20802" y="405058"/>
                  </a:lnTo>
                  <a:lnTo>
                    <a:pt x="20938" y="456880"/>
                  </a:lnTo>
                  <a:lnTo>
                    <a:pt x="20957" y="472281"/>
                  </a:lnTo>
                  <a:lnTo>
                    <a:pt x="19799" y="475529"/>
                  </a:lnTo>
                  <a:lnTo>
                    <a:pt x="15394" y="460420"/>
                  </a:lnTo>
                  <a:lnTo>
                    <a:pt x="11926" y="412452"/>
                  </a:lnTo>
                  <a:lnTo>
                    <a:pt x="7996" y="370775"/>
                  </a:lnTo>
                  <a:lnTo>
                    <a:pt x="2325" y="310632"/>
                  </a:lnTo>
                  <a:lnTo>
                    <a:pt x="645" y="253817"/>
                  </a:lnTo>
                  <a:lnTo>
                    <a:pt x="252" y="209803"/>
                  </a:lnTo>
                  <a:lnTo>
                    <a:pt x="77" y="166845"/>
                  </a:lnTo>
                  <a:lnTo>
                    <a:pt x="0" y="124356"/>
                  </a:lnTo>
                  <a:lnTo>
                    <a:pt x="3075" y="67213"/>
                  </a:lnTo>
                  <a:lnTo>
                    <a:pt x="14596" y="11572"/>
                  </a:lnTo>
                  <a:lnTo>
                    <a:pt x="20238" y="4613"/>
                  </a:lnTo>
                  <a:lnTo>
                    <a:pt x="27509" y="1143"/>
                  </a:lnTo>
                  <a:lnTo>
                    <a:pt x="35866" y="0"/>
                  </a:lnTo>
                  <a:lnTo>
                    <a:pt x="44947" y="3917"/>
                  </a:lnTo>
                  <a:lnTo>
                    <a:pt x="64395" y="20748"/>
                  </a:lnTo>
                  <a:lnTo>
                    <a:pt x="104468" y="83126"/>
                  </a:lnTo>
                  <a:lnTo>
                    <a:pt x="116586" y="110544"/>
                  </a:lnTo>
                  <a:lnTo>
                    <a:pt x="121971" y="138328"/>
                  </a:lnTo>
                  <a:lnTo>
                    <a:pt x="119898" y="149948"/>
                  </a:lnTo>
                  <a:lnTo>
                    <a:pt x="108235" y="169099"/>
                  </a:lnTo>
                  <a:lnTo>
                    <a:pt x="99042" y="175141"/>
                  </a:lnTo>
                  <a:lnTo>
                    <a:pt x="35568" y="193401"/>
                  </a:lnTo>
                  <a:lnTo>
                    <a:pt x="20994" y="19775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48394" y="90545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06279" y="72646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4207" y="846752"/>
              <a:ext cx="105286" cy="195115"/>
            </a:xfrm>
            <a:custGeom>
              <a:avLst/>
              <a:gdLst/>
              <a:ahLst/>
              <a:cxnLst/>
              <a:rect l="0" t="0" r="0" b="0"/>
              <a:pathLst>
                <a:path w="105286" h="195115">
                  <a:moveTo>
                    <a:pt x="0" y="90284"/>
                  </a:moveTo>
                  <a:lnTo>
                    <a:pt x="14654" y="148901"/>
                  </a:lnTo>
                  <a:lnTo>
                    <a:pt x="19160" y="189280"/>
                  </a:lnTo>
                  <a:lnTo>
                    <a:pt x="17452" y="194886"/>
                  </a:lnTo>
                  <a:lnTo>
                    <a:pt x="13975" y="195114"/>
                  </a:lnTo>
                  <a:lnTo>
                    <a:pt x="9317" y="191756"/>
                  </a:lnTo>
                  <a:lnTo>
                    <a:pt x="4141" y="172427"/>
                  </a:lnTo>
                  <a:lnTo>
                    <a:pt x="818" y="117948"/>
                  </a:lnTo>
                  <a:lnTo>
                    <a:pt x="1331" y="63296"/>
                  </a:lnTo>
                  <a:lnTo>
                    <a:pt x="5661" y="39685"/>
                  </a:lnTo>
                  <a:lnTo>
                    <a:pt x="17724" y="20612"/>
                  </a:lnTo>
                  <a:lnTo>
                    <a:pt x="25854" y="12250"/>
                  </a:lnTo>
                  <a:lnTo>
                    <a:pt x="47365" y="2960"/>
                  </a:lnTo>
                  <a:lnTo>
                    <a:pt x="70184" y="0"/>
                  </a:lnTo>
                  <a:lnTo>
                    <a:pt x="105285" y="605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35467" y="874535"/>
              <a:ext cx="176181" cy="160180"/>
            </a:xfrm>
            <a:custGeom>
              <a:avLst/>
              <a:gdLst/>
              <a:ahLst/>
              <a:cxnLst/>
              <a:rect l="0" t="0" r="0" b="0"/>
              <a:pathLst>
                <a:path w="176181" h="160180">
                  <a:moveTo>
                    <a:pt x="91952" y="104615"/>
                  </a:moveTo>
                  <a:lnTo>
                    <a:pt x="88833" y="55684"/>
                  </a:lnTo>
                  <a:lnTo>
                    <a:pt x="82377" y="27886"/>
                  </a:lnTo>
                  <a:lnTo>
                    <a:pt x="71709" y="7732"/>
                  </a:lnTo>
                  <a:lnTo>
                    <a:pt x="64419" y="2591"/>
                  </a:lnTo>
                  <a:lnTo>
                    <a:pt x="56049" y="334"/>
                  </a:lnTo>
                  <a:lnTo>
                    <a:pt x="46960" y="0"/>
                  </a:lnTo>
                  <a:lnTo>
                    <a:pt x="38561" y="3286"/>
                  </a:lnTo>
                  <a:lnTo>
                    <a:pt x="22989" y="16296"/>
                  </a:lnTo>
                  <a:lnTo>
                    <a:pt x="6658" y="48940"/>
                  </a:lnTo>
                  <a:lnTo>
                    <a:pt x="0" y="88249"/>
                  </a:lnTo>
                  <a:lnTo>
                    <a:pt x="3616" y="129531"/>
                  </a:lnTo>
                  <a:lnTo>
                    <a:pt x="8495" y="139943"/>
                  </a:lnTo>
                  <a:lnTo>
                    <a:pt x="23275" y="154631"/>
                  </a:lnTo>
                  <a:lnTo>
                    <a:pt x="29790" y="154337"/>
                  </a:lnTo>
                  <a:lnTo>
                    <a:pt x="35303" y="149461"/>
                  </a:lnTo>
                  <a:lnTo>
                    <a:pt x="48651" y="120242"/>
                  </a:lnTo>
                  <a:lnTo>
                    <a:pt x="52557" y="108014"/>
                  </a:lnTo>
                  <a:lnTo>
                    <a:pt x="56330" y="103371"/>
                  </a:lnTo>
                  <a:lnTo>
                    <a:pt x="60015" y="103786"/>
                  </a:lnTo>
                  <a:lnTo>
                    <a:pt x="95966" y="142266"/>
                  </a:lnTo>
                  <a:lnTo>
                    <a:pt x="134859" y="159885"/>
                  </a:lnTo>
                  <a:lnTo>
                    <a:pt x="143953" y="160179"/>
                  </a:lnTo>
                  <a:lnTo>
                    <a:pt x="176180" y="14672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11647" y="610652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5170"/>
                  </a:lnTo>
                  <a:lnTo>
                    <a:pt x="0" y="113443"/>
                  </a:lnTo>
                  <a:lnTo>
                    <a:pt x="3120" y="164634"/>
                  </a:lnTo>
                  <a:lnTo>
                    <a:pt x="11453" y="212557"/>
                  </a:lnTo>
                  <a:lnTo>
                    <a:pt x="19160" y="275564"/>
                  </a:lnTo>
                  <a:lnTo>
                    <a:pt x="21852" y="331900"/>
                  </a:lnTo>
                  <a:lnTo>
                    <a:pt x="30073" y="394484"/>
                  </a:lnTo>
                  <a:lnTo>
                    <a:pt x="39720" y="445749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95834" y="76858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307" y="0"/>
                  </a:lnTo>
                  <a:lnTo>
                    <a:pt x="100276" y="3119"/>
                  </a:lnTo>
                  <a:lnTo>
                    <a:pt x="48144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80103" y="96862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37989" y="83175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73913" y="915979"/>
              <a:ext cx="140921" cy="151322"/>
            </a:xfrm>
            <a:custGeom>
              <a:avLst/>
              <a:gdLst/>
              <a:ahLst/>
              <a:cxnLst/>
              <a:rect l="0" t="0" r="0" b="0"/>
              <a:pathLst>
                <a:path w="140921" h="151322">
                  <a:moveTo>
                    <a:pt x="74646" y="0"/>
                  </a:moveTo>
                  <a:lnTo>
                    <a:pt x="52290" y="5589"/>
                  </a:lnTo>
                  <a:lnTo>
                    <a:pt x="35074" y="17692"/>
                  </a:lnTo>
                  <a:lnTo>
                    <a:pt x="12229" y="47356"/>
                  </a:lnTo>
                  <a:lnTo>
                    <a:pt x="4958" y="59647"/>
                  </a:lnTo>
                  <a:lnTo>
                    <a:pt x="0" y="82661"/>
                  </a:lnTo>
                  <a:lnTo>
                    <a:pt x="315" y="93712"/>
                  </a:lnTo>
                  <a:lnTo>
                    <a:pt x="6905" y="112230"/>
                  </a:lnTo>
                  <a:lnTo>
                    <a:pt x="11938" y="120443"/>
                  </a:lnTo>
                  <a:lnTo>
                    <a:pt x="26889" y="132689"/>
                  </a:lnTo>
                  <a:lnTo>
                    <a:pt x="65083" y="150082"/>
                  </a:lnTo>
                  <a:lnTo>
                    <a:pt x="85604" y="151321"/>
                  </a:lnTo>
                  <a:lnTo>
                    <a:pt x="105252" y="146802"/>
                  </a:lnTo>
                  <a:lnTo>
                    <a:pt x="121784" y="136995"/>
                  </a:lnTo>
                  <a:lnTo>
                    <a:pt x="133811" y="121718"/>
                  </a:lnTo>
                  <a:lnTo>
                    <a:pt x="138656" y="112731"/>
                  </a:lnTo>
                  <a:lnTo>
                    <a:pt x="140920" y="90267"/>
                  </a:lnTo>
                  <a:lnTo>
                    <a:pt x="136857" y="65855"/>
                  </a:lnTo>
                  <a:lnTo>
                    <a:pt x="122585" y="35890"/>
                  </a:lnTo>
                  <a:lnTo>
                    <a:pt x="106232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9613" y="835378"/>
              <a:ext cx="213745" cy="228036"/>
            </a:xfrm>
            <a:custGeom>
              <a:avLst/>
              <a:gdLst/>
              <a:ahLst/>
              <a:cxnLst/>
              <a:rect l="0" t="0" r="0" b="0"/>
              <a:pathLst>
                <a:path w="213745" h="228036">
                  <a:moveTo>
                    <a:pt x="13703" y="101658"/>
                  </a:moveTo>
                  <a:lnTo>
                    <a:pt x="24881" y="118425"/>
                  </a:lnTo>
                  <a:lnTo>
                    <a:pt x="36579" y="173984"/>
                  </a:lnTo>
                  <a:lnTo>
                    <a:pt x="40248" y="196974"/>
                  </a:lnTo>
                  <a:lnTo>
                    <a:pt x="37979" y="222789"/>
                  </a:lnTo>
                  <a:lnTo>
                    <a:pt x="34566" y="228035"/>
                  </a:lnTo>
                  <a:lnTo>
                    <a:pt x="29951" y="228024"/>
                  </a:lnTo>
                  <a:lnTo>
                    <a:pt x="24535" y="224506"/>
                  </a:lnTo>
                  <a:lnTo>
                    <a:pt x="15398" y="211239"/>
                  </a:lnTo>
                  <a:lnTo>
                    <a:pt x="0" y="162948"/>
                  </a:lnTo>
                  <a:lnTo>
                    <a:pt x="2504" y="104319"/>
                  </a:lnTo>
                  <a:lnTo>
                    <a:pt x="17383" y="43865"/>
                  </a:lnTo>
                  <a:lnTo>
                    <a:pt x="23175" y="31544"/>
                  </a:lnTo>
                  <a:lnTo>
                    <a:pt x="38969" y="14734"/>
                  </a:lnTo>
                  <a:lnTo>
                    <a:pt x="48095" y="8614"/>
                  </a:lnTo>
                  <a:lnTo>
                    <a:pt x="83294" y="0"/>
                  </a:lnTo>
                  <a:lnTo>
                    <a:pt x="109753" y="7343"/>
                  </a:lnTo>
                  <a:lnTo>
                    <a:pt x="135941" y="23475"/>
                  </a:lnTo>
                  <a:lnTo>
                    <a:pt x="169244" y="58865"/>
                  </a:lnTo>
                  <a:lnTo>
                    <a:pt x="198932" y="112746"/>
                  </a:lnTo>
                  <a:lnTo>
                    <a:pt x="209355" y="154466"/>
                  </a:lnTo>
                  <a:lnTo>
                    <a:pt x="213744" y="21747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6611" y="536953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3120" y="159420"/>
                  </a:lnTo>
                  <a:lnTo>
                    <a:pt x="8333" y="211012"/>
                  </a:lnTo>
                  <a:lnTo>
                    <a:pt x="9878" y="263343"/>
                  </a:lnTo>
                  <a:lnTo>
                    <a:pt x="13456" y="315894"/>
                  </a:lnTo>
                  <a:lnTo>
                    <a:pt x="18805" y="371628"/>
                  </a:lnTo>
                  <a:lnTo>
                    <a:pt x="23510" y="423237"/>
                  </a:lnTo>
                  <a:lnTo>
                    <a:pt x="29990" y="477706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80269" y="684352"/>
              <a:ext cx="242157" cy="73700"/>
            </a:xfrm>
            <a:custGeom>
              <a:avLst/>
              <a:gdLst/>
              <a:ahLst/>
              <a:cxnLst/>
              <a:rect l="0" t="0" r="0" b="0"/>
              <a:pathLst>
                <a:path w="242157" h="73700">
                  <a:moveTo>
                    <a:pt x="242156" y="0"/>
                  </a:moveTo>
                  <a:lnTo>
                    <a:pt x="187014" y="14654"/>
                  </a:lnTo>
                  <a:lnTo>
                    <a:pt x="131221" y="28198"/>
                  </a:lnTo>
                  <a:lnTo>
                    <a:pt x="68753" y="51229"/>
                  </a:lnTo>
                  <a:lnTo>
                    <a:pt x="12289" y="6993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85268" y="894210"/>
              <a:ext cx="155180" cy="134258"/>
            </a:xfrm>
            <a:custGeom>
              <a:avLst/>
              <a:gdLst/>
              <a:ahLst/>
              <a:cxnLst/>
              <a:rect l="0" t="0" r="0" b="0"/>
              <a:pathLst>
                <a:path w="155180" h="134258">
                  <a:moveTo>
                    <a:pt x="89799" y="42826"/>
                  </a:moveTo>
                  <a:lnTo>
                    <a:pt x="80223" y="18779"/>
                  </a:lnTo>
                  <a:lnTo>
                    <a:pt x="69556" y="4452"/>
                  </a:lnTo>
                  <a:lnTo>
                    <a:pt x="61096" y="866"/>
                  </a:lnTo>
                  <a:lnTo>
                    <a:pt x="39218" y="0"/>
                  </a:lnTo>
                  <a:lnTo>
                    <a:pt x="20136" y="6635"/>
                  </a:lnTo>
                  <a:lnTo>
                    <a:pt x="11771" y="11679"/>
                  </a:lnTo>
                  <a:lnTo>
                    <a:pt x="6195" y="19722"/>
                  </a:lnTo>
                  <a:lnTo>
                    <a:pt x="0" y="41136"/>
                  </a:lnTo>
                  <a:lnTo>
                    <a:pt x="2101" y="73911"/>
                  </a:lnTo>
                  <a:lnTo>
                    <a:pt x="13388" y="95246"/>
                  </a:lnTo>
                  <a:lnTo>
                    <a:pt x="21310" y="105849"/>
                  </a:lnTo>
                  <a:lnTo>
                    <a:pt x="42592" y="120749"/>
                  </a:lnTo>
                  <a:lnTo>
                    <a:pt x="67648" y="130101"/>
                  </a:lnTo>
                  <a:lnTo>
                    <a:pt x="94383" y="134257"/>
                  </a:lnTo>
                  <a:lnTo>
                    <a:pt x="118742" y="126746"/>
                  </a:lnTo>
                  <a:lnTo>
                    <a:pt x="138927" y="111709"/>
                  </a:lnTo>
                  <a:lnTo>
                    <a:pt x="151798" y="93328"/>
                  </a:lnTo>
                  <a:lnTo>
                    <a:pt x="155179" y="73460"/>
                  </a:lnTo>
                  <a:lnTo>
                    <a:pt x="154443" y="63248"/>
                  </a:lnTo>
                  <a:lnTo>
                    <a:pt x="147385" y="45664"/>
                  </a:lnTo>
                  <a:lnTo>
                    <a:pt x="110856" y="71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64622" y="835262"/>
            <a:ext cx="494840" cy="207060"/>
            <a:chOff x="7064622" y="835262"/>
            <a:chExt cx="494840" cy="207060"/>
          </a:xfrm>
        </p:grpSpPr>
        <p:sp>
          <p:nvSpPr>
            <p:cNvPr id="36" name="Freeform 35"/>
            <p:cNvSpPr/>
            <p:nvPr/>
          </p:nvSpPr>
          <p:spPr>
            <a:xfrm>
              <a:off x="7064622" y="843822"/>
              <a:ext cx="210571" cy="198500"/>
            </a:xfrm>
            <a:custGeom>
              <a:avLst/>
              <a:gdLst/>
              <a:ahLst/>
              <a:cxnLst/>
              <a:rect l="0" t="0" r="0" b="0"/>
              <a:pathLst>
                <a:path w="210571" h="198500">
                  <a:moveTo>
                    <a:pt x="0" y="30043"/>
                  </a:moveTo>
                  <a:lnTo>
                    <a:pt x="3119" y="72734"/>
                  </a:lnTo>
                  <a:lnTo>
                    <a:pt x="21330" y="135379"/>
                  </a:lnTo>
                  <a:lnTo>
                    <a:pt x="25857" y="148218"/>
                  </a:lnTo>
                  <a:lnTo>
                    <a:pt x="14397" y="93850"/>
                  </a:lnTo>
                  <a:lnTo>
                    <a:pt x="12247" y="67370"/>
                  </a:lnTo>
                  <a:lnTo>
                    <a:pt x="22215" y="26155"/>
                  </a:lnTo>
                  <a:lnTo>
                    <a:pt x="30018" y="18092"/>
                  </a:lnTo>
                  <a:lnTo>
                    <a:pt x="39899" y="13887"/>
                  </a:lnTo>
                  <a:lnTo>
                    <a:pt x="51166" y="12253"/>
                  </a:lnTo>
                  <a:lnTo>
                    <a:pt x="59847" y="14674"/>
                  </a:lnTo>
                  <a:lnTo>
                    <a:pt x="66803" y="19797"/>
                  </a:lnTo>
                  <a:lnTo>
                    <a:pt x="77653" y="34848"/>
                  </a:lnTo>
                  <a:lnTo>
                    <a:pt x="97862" y="83318"/>
                  </a:lnTo>
                  <a:lnTo>
                    <a:pt x="100336" y="85447"/>
                  </a:lnTo>
                  <a:lnTo>
                    <a:pt x="101986" y="82187"/>
                  </a:lnTo>
                  <a:lnTo>
                    <a:pt x="116448" y="20741"/>
                  </a:lnTo>
                  <a:lnTo>
                    <a:pt x="119746" y="9804"/>
                  </a:lnTo>
                  <a:lnTo>
                    <a:pt x="125454" y="3682"/>
                  </a:lnTo>
                  <a:lnTo>
                    <a:pt x="132769" y="771"/>
                  </a:lnTo>
                  <a:lnTo>
                    <a:pt x="141155" y="0"/>
                  </a:lnTo>
                  <a:lnTo>
                    <a:pt x="149085" y="2995"/>
                  </a:lnTo>
                  <a:lnTo>
                    <a:pt x="164136" y="15682"/>
                  </a:lnTo>
                  <a:lnTo>
                    <a:pt x="180174" y="42555"/>
                  </a:lnTo>
                  <a:lnTo>
                    <a:pt x="199736" y="101808"/>
                  </a:lnTo>
                  <a:lnTo>
                    <a:pt x="207359" y="137874"/>
                  </a:lnTo>
                  <a:lnTo>
                    <a:pt x="210570" y="19849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88748" y="835262"/>
              <a:ext cx="154900" cy="195107"/>
            </a:xfrm>
            <a:custGeom>
              <a:avLst/>
              <a:gdLst/>
              <a:ahLst/>
              <a:cxnLst/>
              <a:rect l="0" t="0" r="0" b="0"/>
              <a:pathLst>
                <a:path w="154900" h="195107">
                  <a:moveTo>
                    <a:pt x="39086" y="112302"/>
                  </a:moveTo>
                  <a:lnTo>
                    <a:pt x="57067" y="96661"/>
                  </a:lnTo>
                  <a:lnTo>
                    <a:pt x="112270" y="72695"/>
                  </a:lnTo>
                  <a:lnTo>
                    <a:pt x="128544" y="61164"/>
                  </a:lnTo>
                  <a:lnTo>
                    <a:pt x="137337" y="42001"/>
                  </a:lnTo>
                  <a:lnTo>
                    <a:pt x="139682" y="30340"/>
                  </a:lnTo>
                  <a:lnTo>
                    <a:pt x="137735" y="21396"/>
                  </a:lnTo>
                  <a:lnTo>
                    <a:pt x="132929" y="14263"/>
                  </a:lnTo>
                  <a:lnTo>
                    <a:pt x="126214" y="8338"/>
                  </a:lnTo>
                  <a:lnTo>
                    <a:pt x="106276" y="1755"/>
                  </a:lnTo>
                  <a:lnTo>
                    <a:pt x="94408" y="0"/>
                  </a:lnTo>
                  <a:lnTo>
                    <a:pt x="68743" y="4288"/>
                  </a:lnTo>
                  <a:lnTo>
                    <a:pt x="34225" y="19857"/>
                  </a:lnTo>
                  <a:lnTo>
                    <a:pt x="18209" y="33781"/>
                  </a:lnTo>
                  <a:lnTo>
                    <a:pt x="7190" y="51667"/>
                  </a:lnTo>
                  <a:lnTo>
                    <a:pt x="0" y="87058"/>
                  </a:lnTo>
                  <a:lnTo>
                    <a:pt x="3458" y="121590"/>
                  </a:lnTo>
                  <a:lnTo>
                    <a:pt x="17482" y="154049"/>
                  </a:lnTo>
                  <a:lnTo>
                    <a:pt x="36454" y="180304"/>
                  </a:lnTo>
                  <a:lnTo>
                    <a:pt x="56243" y="189318"/>
                  </a:lnTo>
                  <a:lnTo>
                    <a:pt x="107076" y="195106"/>
                  </a:lnTo>
                  <a:lnTo>
                    <a:pt x="154899" y="18600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48933" y="97915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38212" y="2821637"/>
            <a:ext cx="4710183" cy="857465"/>
            <a:chOff x="238212" y="2821637"/>
            <a:chExt cx="4710183" cy="857465"/>
          </a:xfrm>
        </p:grpSpPr>
        <p:sp>
          <p:nvSpPr>
            <p:cNvPr id="40" name="Freeform 39"/>
            <p:cNvSpPr/>
            <p:nvPr/>
          </p:nvSpPr>
          <p:spPr>
            <a:xfrm>
              <a:off x="238212" y="2961706"/>
              <a:ext cx="328048" cy="469923"/>
            </a:xfrm>
            <a:custGeom>
              <a:avLst/>
              <a:gdLst/>
              <a:ahLst/>
              <a:cxnLst/>
              <a:rect l="0" t="0" r="0" b="0"/>
              <a:pathLst>
                <a:path w="328048" h="469923">
                  <a:moveTo>
                    <a:pt x="267155" y="49444"/>
                  </a:moveTo>
                  <a:lnTo>
                    <a:pt x="261566" y="27087"/>
                  </a:lnTo>
                  <a:lnTo>
                    <a:pt x="256410" y="19332"/>
                  </a:lnTo>
                  <a:lnTo>
                    <a:pt x="241323" y="7595"/>
                  </a:lnTo>
                  <a:lnTo>
                    <a:pt x="207509" y="0"/>
                  </a:lnTo>
                  <a:lnTo>
                    <a:pt x="146925" y="13074"/>
                  </a:lnTo>
                  <a:lnTo>
                    <a:pt x="105320" y="25670"/>
                  </a:lnTo>
                  <a:lnTo>
                    <a:pt x="46730" y="63860"/>
                  </a:lnTo>
                  <a:lnTo>
                    <a:pt x="23899" y="85821"/>
                  </a:lnTo>
                  <a:lnTo>
                    <a:pt x="1213" y="134303"/>
                  </a:lnTo>
                  <a:lnTo>
                    <a:pt x="0" y="155009"/>
                  </a:lnTo>
                  <a:lnTo>
                    <a:pt x="1314" y="165444"/>
                  </a:lnTo>
                  <a:lnTo>
                    <a:pt x="5700" y="173571"/>
                  </a:lnTo>
                  <a:lnTo>
                    <a:pt x="19932" y="185720"/>
                  </a:lnTo>
                  <a:lnTo>
                    <a:pt x="66069" y="209117"/>
                  </a:lnTo>
                  <a:lnTo>
                    <a:pt x="120243" y="216165"/>
                  </a:lnTo>
                  <a:lnTo>
                    <a:pt x="176005" y="223146"/>
                  </a:lnTo>
                  <a:lnTo>
                    <a:pt x="234658" y="239186"/>
                  </a:lnTo>
                  <a:lnTo>
                    <a:pt x="255052" y="247247"/>
                  </a:lnTo>
                  <a:lnTo>
                    <a:pt x="294562" y="278191"/>
                  </a:lnTo>
                  <a:lnTo>
                    <a:pt x="310501" y="304394"/>
                  </a:lnTo>
                  <a:lnTo>
                    <a:pt x="325197" y="345859"/>
                  </a:lnTo>
                  <a:lnTo>
                    <a:pt x="328047" y="371087"/>
                  </a:lnTo>
                  <a:lnTo>
                    <a:pt x="323074" y="394778"/>
                  </a:lnTo>
                  <a:lnTo>
                    <a:pt x="300818" y="438582"/>
                  </a:lnTo>
                  <a:lnTo>
                    <a:pt x="284456" y="453631"/>
                  </a:lnTo>
                  <a:lnTo>
                    <a:pt x="275180" y="459282"/>
                  </a:lnTo>
                  <a:lnTo>
                    <a:pt x="234178" y="467235"/>
                  </a:lnTo>
                  <a:lnTo>
                    <a:pt x="175157" y="469922"/>
                  </a:lnTo>
                  <a:lnTo>
                    <a:pt x="114625" y="467333"/>
                  </a:lnTo>
                  <a:lnTo>
                    <a:pt x="56585" y="460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0124" y="3261042"/>
              <a:ext cx="143080" cy="418060"/>
            </a:xfrm>
            <a:custGeom>
              <a:avLst/>
              <a:gdLst/>
              <a:ahLst/>
              <a:cxnLst/>
              <a:rect l="0" t="0" r="0" b="0"/>
              <a:pathLst>
                <a:path w="143080" h="418060">
                  <a:moveTo>
                    <a:pt x="0" y="139662"/>
                  </a:moveTo>
                  <a:lnTo>
                    <a:pt x="14654" y="198279"/>
                  </a:lnTo>
                  <a:lnTo>
                    <a:pt x="27028" y="260858"/>
                  </a:lnTo>
                  <a:lnTo>
                    <a:pt x="33805" y="323306"/>
                  </a:lnTo>
                  <a:lnTo>
                    <a:pt x="40473" y="375719"/>
                  </a:lnTo>
                  <a:lnTo>
                    <a:pt x="47217" y="411596"/>
                  </a:lnTo>
                  <a:lnTo>
                    <a:pt x="46686" y="416878"/>
                  </a:lnTo>
                  <a:lnTo>
                    <a:pt x="43992" y="418059"/>
                  </a:lnTo>
                  <a:lnTo>
                    <a:pt x="39856" y="416507"/>
                  </a:lnTo>
                  <a:lnTo>
                    <a:pt x="35261" y="399185"/>
                  </a:lnTo>
                  <a:lnTo>
                    <a:pt x="26722" y="340405"/>
                  </a:lnTo>
                  <a:lnTo>
                    <a:pt x="22736" y="289739"/>
                  </a:lnTo>
                  <a:lnTo>
                    <a:pt x="14153" y="233518"/>
                  </a:lnTo>
                  <a:lnTo>
                    <a:pt x="11602" y="179560"/>
                  </a:lnTo>
                  <a:lnTo>
                    <a:pt x="10847" y="127177"/>
                  </a:lnTo>
                  <a:lnTo>
                    <a:pt x="13711" y="66963"/>
                  </a:lnTo>
                  <a:lnTo>
                    <a:pt x="20132" y="40671"/>
                  </a:lnTo>
                  <a:lnTo>
                    <a:pt x="30784" y="21187"/>
                  </a:lnTo>
                  <a:lnTo>
                    <a:pt x="46437" y="7848"/>
                  </a:lnTo>
                  <a:lnTo>
                    <a:pt x="55525" y="2653"/>
                  </a:lnTo>
                  <a:lnTo>
                    <a:pt x="74980" y="0"/>
                  </a:lnTo>
                  <a:lnTo>
                    <a:pt x="94156" y="3891"/>
                  </a:lnTo>
                  <a:lnTo>
                    <a:pt x="110477" y="13419"/>
                  </a:lnTo>
                  <a:lnTo>
                    <a:pt x="132820" y="37526"/>
                  </a:lnTo>
                  <a:lnTo>
                    <a:pt x="140919" y="59953"/>
                  </a:lnTo>
                  <a:lnTo>
                    <a:pt x="143079" y="72485"/>
                  </a:lnTo>
                  <a:lnTo>
                    <a:pt x="139240" y="92649"/>
                  </a:lnTo>
                  <a:lnTo>
                    <a:pt x="123924" y="117153"/>
                  </a:lnTo>
                  <a:lnTo>
                    <a:pt x="110060" y="130828"/>
                  </a:lnTo>
                  <a:lnTo>
                    <a:pt x="53307" y="156742"/>
                  </a:lnTo>
                  <a:lnTo>
                    <a:pt x="21057" y="171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2279" y="330594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6" y="10204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2279" y="319013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8621" y="3274365"/>
              <a:ext cx="147400" cy="170857"/>
            </a:xfrm>
            <a:custGeom>
              <a:avLst/>
              <a:gdLst/>
              <a:ahLst/>
              <a:cxnLst/>
              <a:rect l="0" t="0" r="0" b="0"/>
              <a:pathLst>
                <a:path w="147400" h="170857">
                  <a:moveTo>
                    <a:pt x="0" y="126339"/>
                  </a:moveTo>
                  <a:lnTo>
                    <a:pt x="14654" y="170302"/>
                  </a:lnTo>
                  <a:lnTo>
                    <a:pt x="16789" y="170856"/>
                  </a:lnTo>
                  <a:lnTo>
                    <a:pt x="20214" y="129717"/>
                  </a:lnTo>
                  <a:lnTo>
                    <a:pt x="23927" y="82106"/>
                  </a:lnTo>
                  <a:lnTo>
                    <a:pt x="35662" y="24795"/>
                  </a:lnTo>
                  <a:lnTo>
                    <a:pt x="41322" y="15359"/>
                  </a:lnTo>
                  <a:lnTo>
                    <a:pt x="56970" y="1755"/>
                  </a:lnTo>
                  <a:lnTo>
                    <a:pt x="66056" y="0"/>
                  </a:lnTo>
                  <a:lnTo>
                    <a:pt x="85510" y="4288"/>
                  </a:lnTo>
                  <a:lnTo>
                    <a:pt x="102735" y="17112"/>
                  </a:lnTo>
                  <a:lnTo>
                    <a:pt x="117020" y="35680"/>
                  </a:lnTo>
                  <a:lnTo>
                    <a:pt x="139615" y="93676"/>
                  </a:lnTo>
                  <a:lnTo>
                    <a:pt x="146374" y="146229"/>
                  </a:lnTo>
                  <a:lnTo>
                    <a:pt x="147399" y="157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65339" y="3278294"/>
              <a:ext cx="192838" cy="173293"/>
            </a:xfrm>
            <a:custGeom>
              <a:avLst/>
              <a:gdLst/>
              <a:ahLst/>
              <a:cxnLst/>
              <a:rect l="0" t="0" r="0" b="0"/>
              <a:pathLst>
                <a:path w="192838" h="173293">
                  <a:moveTo>
                    <a:pt x="87552" y="90825"/>
                  </a:moveTo>
                  <a:lnTo>
                    <a:pt x="94787" y="63269"/>
                  </a:lnTo>
                  <a:lnTo>
                    <a:pt x="96617" y="35684"/>
                  </a:lnTo>
                  <a:lnTo>
                    <a:pt x="91191" y="13286"/>
                  </a:lnTo>
                  <a:lnTo>
                    <a:pt x="86468" y="4037"/>
                  </a:lnTo>
                  <a:lnTo>
                    <a:pt x="79810" y="211"/>
                  </a:lnTo>
                  <a:lnTo>
                    <a:pt x="71862" y="0"/>
                  </a:lnTo>
                  <a:lnTo>
                    <a:pt x="63054" y="2199"/>
                  </a:lnTo>
                  <a:lnTo>
                    <a:pt x="47028" y="14001"/>
                  </a:lnTo>
                  <a:lnTo>
                    <a:pt x="17676" y="55762"/>
                  </a:lnTo>
                  <a:lnTo>
                    <a:pt x="1987" y="89795"/>
                  </a:lnTo>
                  <a:lnTo>
                    <a:pt x="0" y="114544"/>
                  </a:lnTo>
                  <a:lnTo>
                    <a:pt x="8256" y="162970"/>
                  </a:lnTo>
                  <a:lnTo>
                    <a:pt x="14801" y="169337"/>
                  </a:lnTo>
                  <a:lnTo>
                    <a:pt x="23843" y="172412"/>
                  </a:lnTo>
                  <a:lnTo>
                    <a:pt x="34551" y="173292"/>
                  </a:lnTo>
                  <a:lnTo>
                    <a:pt x="52688" y="168031"/>
                  </a:lnTo>
                  <a:lnTo>
                    <a:pt x="60799" y="163353"/>
                  </a:lnTo>
                  <a:lnTo>
                    <a:pt x="83395" y="134412"/>
                  </a:lnTo>
                  <a:lnTo>
                    <a:pt x="99318" y="101790"/>
                  </a:lnTo>
                  <a:lnTo>
                    <a:pt x="103585" y="98135"/>
                  </a:lnTo>
                  <a:lnTo>
                    <a:pt x="107599" y="99208"/>
                  </a:lnTo>
                  <a:lnTo>
                    <a:pt x="147770" y="140448"/>
                  </a:lnTo>
                  <a:lnTo>
                    <a:pt x="164618" y="147975"/>
                  </a:lnTo>
                  <a:lnTo>
                    <a:pt x="192837" y="153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85846" y="3252756"/>
              <a:ext cx="119730" cy="169385"/>
            </a:xfrm>
            <a:custGeom>
              <a:avLst/>
              <a:gdLst/>
              <a:ahLst/>
              <a:cxnLst/>
              <a:rect l="0" t="0" r="0" b="0"/>
              <a:pathLst>
                <a:path w="119730" h="169385">
                  <a:moveTo>
                    <a:pt x="98672" y="21606"/>
                  </a:moveTo>
                  <a:lnTo>
                    <a:pt x="87493" y="4839"/>
                  </a:lnTo>
                  <a:lnTo>
                    <a:pt x="80691" y="1069"/>
                  </a:lnTo>
                  <a:lnTo>
                    <a:pt x="63774" y="0"/>
                  </a:lnTo>
                  <a:lnTo>
                    <a:pt x="34519" y="11565"/>
                  </a:lnTo>
                  <a:lnTo>
                    <a:pt x="20247" y="26502"/>
                  </a:lnTo>
                  <a:lnTo>
                    <a:pt x="5635" y="57762"/>
                  </a:lnTo>
                  <a:lnTo>
                    <a:pt x="0" y="83299"/>
                  </a:lnTo>
                  <a:lnTo>
                    <a:pt x="1395" y="110247"/>
                  </a:lnTo>
                  <a:lnTo>
                    <a:pt x="14347" y="146136"/>
                  </a:lnTo>
                  <a:lnTo>
                    <a:pt x="29609" y="161961"/>
                  </a:lnTo>
                  <a:lnTo>
                    <a:pt x="38592" y="167818"/>
                  </a:lnTo>
                  <a:lnTo>
                    <a:pt x="48090" y="169384"/>
                  </a:lnTo>
                  <a:lnTo>
                    <a:pt x="110491" y="150987"/>
                  </a:lnTo>
                  <a:lnTo>
                    <a:pt x="119729" y="147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37160" y="3000621"/>
              <a:ext cx="200043" cy="347442"/>
            </a:xfrm>
            <a:custGeom>
              <a:avLst/>
              <a:gdLst/>
              <a:ahLst/>
              <a:cxnLst/>
              <a:rect l="0" t="0" r="0" b="0"/>
              <a:pathLst>
                <a:path w="200043" h="347442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24749" y="179275"/>
                  </a:lnTo>
                  <a:lnTo>
                    <a:pt x="35149" y="242242"/>
                  </a:lnTo>
                  <a:lnTo>
                    <a:pt x="45640" y="294174"/>
                  </a:lnTo>
                  <a:lnTo>
                    <a:pt x="57325" y="337049"/>
                  </a:lnTo>
                  <a:lnTo>
                    <a:pt x="55720" y="319535"/>
                  </a:lnTo>
                  <a:lnTo>
                    <a:pt x="67548" y="263928"/>
                  </a:lnTo>
                  <a:lnTo>
                    <a:pt x="73108" y="255501"/>
                  </a:lnTo>
                  <a:lnTo>
                    <a:pt x="88645" y="243018"/>
                  </a:lnTo>
                  <a:lnTo>
                    <a:pt x="107248" y="239809"/>
                  </a:lnTo>
                  <a:lnTo>
                    <a:pt x="117122" y="240592"/>
                  </a:lnTo>
                  <a:lnTo>
                    <a:pt x="137452" y="250819"/>
                  </a:lnTo>
                  <a:lnTo>
                    <a:pt x="173510" y="280392"/>
                  </a:lnTo>
                  <a:lnTo>
                    <a:pt x="190360" y="307298"/>
                  </a:lnTo>
                  <a:lnTo>
                    <a:pt x="2000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63281" y="3190134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21513" y="3148020"/>
              <a:ext cx="148555" cy="189618"/>
            </a:xfrm>
            <a:custGeom>
              <a:avLst/>
              <a:gdLst/>
              <a:ahLst/>
              <a:cxnLst/>
              <a:rect l="0" t="0" r="0" b="0"/>
              <a:pathLst>
                <a:path w="148555" h="189618">
                  <a:moveTo>
                    <a:pt x="115813" y="0"/>
                  </a:moveTo>
                  <a:lnTo>
                    <a:pt x="64788" y="14573"/>
                  </a:lnTo>
                  <a:lnTo>
                    <a:pt x="26965" y="39404"/>
                  </a:lnTo>
                  <a:lnTo>
                    <a:pt x="23826" y="46156"/>
                  </a:lnTo>
                  <a:lnTo>
                    <a:pt x="24073" y="52998"/>
                  </a:lnTo>
                  <a:lnTo>
                    <a:pt x="26577" y="59899"/>
                  </a:lnTo>
                  <a:lnTo>
                    <a:pt x="38718" y="70685"/>
                  </a:lnTo>
                  <a:lnTo>
                    <a:pt x="100596" y="105945"/>
                  </a:lnTo>
                  <a:lnTo>
                    <a:pt x="132434" y="133492"/>
                  </a:lnTo>
                  <a:lnTo>
                    <a:pt x="148554" y="160046"/>
                  </a:lnTo>
                  <a:lnTo>
                    <a:pt x="148169" y="168699"/>
                  </a:lnTo>
                  <a:lnTo>
                    <a:pt x="144403" y="176807"/>
                  </a:lnTo>
                  <a:lnTo>
                    <a:pt x="138382" y="184552"/>
                  </a:lnTo>
                  <a:lnTo>
                    <a:pt x="130859" y="188545"/>
                  </a:lnTo>
                  <a:lnTo>
                    <a:pt x="77847" y="189617"/>
                  </a:lnTo>
                  <a:lnTo>
                    <a:pt x="19509" y="1728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17485" y="3168904"/>
              <a:ext cx="204194" cy="147573"/>
            </a:xfrm>
            <a:custGeom>
              <a:avLst/>
              <a:gdLst/>
              <a:ahLst/>
              <a:cxnLst/>
              <a:rect l="0" t="0" r="0" b="0"/>
              <a:pathLst>
                <a:path w="204194" h="147573">
                  <a:moveTo>
                    <a:pt x="130494" y="115987"/>
                  </a:moveTo>
                  <a:lnTo>
                    <a:pt x="115922" y="73295"/>
                  </a:lnTo>
                  <a:lnTo>
                    <a:pt x="77497" y="13771"/>
                  </a:lnTo>
                  <a:lnTo>
                    <a:pt x="70596" y="5729"/>
                  </a:lnTo>
                  <a:lnTo>
                    <a:pt x="62486" y="1537"/>
                  </a:lnTo>
                  <a:lnTo>
                    <a:pt x="44116" y="0"/>
                  </a:lnTo>
                  <a:lnTo>
                    <a:pt x="36644" y="3567"/>
                  </a:lnTo>
                  <a:lnTo>
                    <a:pt x="25222" y="16889"/>
                  </a:lnTo>
                  <a:lnTo>
                    <a:pt x="952" y="74416"/>
                  </a:lnTo>
                  <a:lnTo>
                    <a:pt x="0" y="95171"/>
                  </a:lnTo>
                  <a:lnTo>
                    <a:pt x="4646" y="116094"/>
                  </a:lnTo>
                  <a:lnTo>
                    <a:pt x="14510" y="137092"/>
                  </a:lnTo>
                  <a:lnTo>
                    <a:pt x="21586" y="142925"/>
                  </a:lnTo>
                  <a:lnTo>
                    <a:pt x="29813" y="145644"/>
                  </a:lnTo>
                  <a:lnTo>
                    <a:pt x="38807" y="146287"/>
                  </a:lnTo>
                  <a:lnTo>
                    <a:pt x="55039" y="140762"/>
                  </a:lnTo>
                  <a:lnTo>
                    <a:pt x="84524" y="118151"/>
                  </a:lnTo>
                  <a:lnTo>
                    <a:pt x="105825" y="92451"/>
                  </a:lnTo>
                  <a:lnTo>
                    <a:pt x="111708" y="89768"/>
                  </a:lnTo>
                  <a:lnTo>
                    <a:pt x="116800" y="91489"/>
                  </a:lnTo>
                  <a:lnTo>
                    <a:pt x="159001" y="133949"/>
                  </a:lnTo>
                  <a:lnTo>
                    <a:pt x="175919" y="141517"/>
                  </a:lnTo>
                  <a:lnTo>
                    <a:pt x="204193" y="147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16476" y="3036902"/>
              <a:ext cx="287385" cy="225693"/>
            </a:xfrm>
            <a:custGeom>
              <a:avLst/>
              <a:gdLst/>
              <a:ahLst/>
              <a:cxnLst/>
              <a:rect l="0" t="0" r="0" b="0"/>
              <a:pathLst>
                <a:path w="287385" h="225693">
                  <a:moveTo>
                    <a:pt x="0" y="58476"/>
                  </a:moveTo>
                  <a:lnTo>
                    <a:pt x="14573" y="112620"/>
                  </a:lnTo>
                  <a:lnTo>
                    <a:pt x="39404" y="167567"/>
                  </a:lnTo>
                  <a:lnTo>
                    <a:pt x="60773" y="212736"/>
                  </a:lnTo>
                  <a:lnTo>
                    <a:pt x="77313" y="225692"/>
                  </a:lnTo>
                  <a:lnTo>
                    <a:pt x="83128" y="223766"/>
                  </a:lnTo>
                  <a:lnTo>
                    <a:pt x="87004" y="216632"/>
                  </a:lnTo>
                  <a:lnTo>
                    <a:pt x="102141" y="154216"/>
                  </a:lnTo>
                  <a:lnTo>
                    <a:pt x="115886" y="91989"/>
                  </a:lnTo>
                  <a:lnTo>
                    <a:pt x="119372" y="77308"/>
                  </a:lnTo>
                  <a:lnTo>
                    <a:pt x="125205" y="68691"/>
                  </a:lnTo>
                  <a:lnTo>
                    <a:pt x="132603" y="64116"/>
                  </a:lnTo>
                  <a:lnTo>
                    <a:pt x="141045" y="62236"/>
                  </a:lnTo>
                  <a:lnTo>
                    <a:pt x="149012" y="63322"/>
                  </a:lnTo>
                  <a:lnTo>
                    <a:pt x="164104" y="70768"/>
                  </a:lnTo>
                  <a:lnTo>
                    <a:pt x="212576" y="102483"/>
                  </a:lnTo>
                  <a:lnTo>
                    <a:pt x="232519" y="104161"/>
                  </a:lnTo>
                  <a:lnTo>
                    <a:pt x="251910" y="99837"/>
                  </a:lnTo>
                  <a:lnTo>
                    <a:pt x="268328" y="90117"/>
                  </a:lnTo>
                  <a:lnTo>
                    <a:pt x="280304" y="74878"/>
                  </a:lnTo>
                  <a:lnTo>
                    <a:pt x="285135" y="65901"/>
                  </a:lnTo>
                  <a:lnTo>
                    <a:pt x="287384" y="46568"/>
                  </a:lnTo>
                  <a:lnTo>
                    <a:pt x="283314" y="27447"/>
                  </a:lnTo>
                  <a:lnTo>
                    <a:pt x="273706" y="11150"/>
                  </a:lnTo>
                  <a:lnTo>
                    <a:pt x="265529" y="5868"/>
                  </a:lnTo>
                  <a:lnTo>
                    <a:pt x="243965" y="0"/>
                  </a:lnTo>
                  <a:lnTo>
                    <a:pt x="221903" y="3631"/>
                  </a:lnTo>
                  <a:lnTo>
                    <a:pt x="192871" y="18829"/>
                  </a:lnTo>
                  <a:lnTo>
                    <a:pt x="178137" y="32666"/>
                  </a:lnTo>
                  <a:lnTo>
                    <a:pt x="163266" y="61357"/>
                  </a:lnTo>
                  <a:lnTo>
                    <a:pt x="153790" y="97804"/>
                  </a:lnTo>
                  <a:lnTo>
                    <a:pt x="162741" y="158455"/>
                  </a:lnTo>
                  <a:lnTo>
                    <a:pt x="177941" y="188185"/>
                  </a:lnTo>
                  <a:lnTo>
                    <a:pt x="202852" y="211812"/>
                  </a:lnTo>
                  <a:lnTo>
                    <a:pt x="212444" y="215682"/>
                  </a:lnTo>
                  <a:lnTo>
                    <a:pt x="252684" y="216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32331" y="3075458"/>
              <a:ext cx="186397" cy="436079"/>
            </a:xfrm>
            <a:custGeom>
              <a:avLst/>
              <a:gdLst/>
              <a:ahLst/>
              <a:cxnLst/>
              <a:rect l="0" t="0" r="0" b="0"/>
              <a:pathLst>
                <a:path w="186397" h="436079">
                  <a:moveTo>
                    <a:pt x="136871" y="83091"/>
                  </a:moveTo>
                  <a:lnTo>
                    <a:pt x="142460" y="66323"/>
                  </a:lnTo>
                  <a:lnTo>
                    <a:pt x="142085" y="48732"/>
                  </a:lnTo>
                  <a:lnTo>
                    <a:pt x="132311" y="8844"/>
                  </a:lnTo>
                  <a:lnTo>
                    <a:pt x="125642" y="3177"/>
                  </a:lnTo>
                  <a:lnTo>
                    <a:pt x="116517" y="569"/>
                  </a:lnTo>
                  <a:lnTo>
                    <a:pt x="105754" y="0"/>
                  </a:lnTo>
                  <a:lnTo>
                    <a:pt x="87556" y="5608"/>
                  </a:lnTo>
                  <a:lnTo>
                    <a:pt x="71669" y="17068"/>
                  </a:lnTo>
                  <a:lnTo>
                    <a:pt x="35290" y="63045"/>
                  </a:lnTo>
                  <a:lnTo>
                    <a:pt x="27383" y="89779"/>
                  </a:lnTo>
                  <a:lnTo>
                    <a:pt x="26051" y="131476"/>
                  </a:lnTo>
                  <a:lnTo>
                    <a:pt x="27896" y="143424"/>
                  </a:lnTo>
                  <a:lnTo>
                    <a:pt x="33805" y="151389"/>
                  </a:lnTo>
                  <a:lnTo>
                    <a:pt x="42424" y="156699"/>
                  </a:lnTo>
                  <a:lnTo>
                    <a:pt x="52849" y="160239"/>
                  </a:lnTo>
                  <a:lnTo>
                    <a:pt x="62139" y="160259"/>
                  </a:lnTo>
                  <a:lnTo>
                    <a:pt x="78700" y="154043"/>
                  </a:lnTo>
                  <a:lnTo>
                    <a:pt x="101178" y="137389"/>
                  </a:lnTo>
                  <a:lnTo>
                    <a:pt x="122656" y="112047"/>
                  </a:lnTo>
                  <a:lnTo>
                    <a:pt x="127394" y="111754"/>
                  </a:lnTo>
                  <a:lnTo>
                    <a:pt x="130553" y="117407"/>
                  </a:lnTo>
                  <a:lnTo>
                    <a:pt x="144444" y="170018"/>
                  </a:lnTo>
                  <a:lnTo>
                    <a:pt x="158037" y="226170"/>
                  </a:lnTo>
                  <a:lnTo>
                    <a:pt x="175490" y="284903"/>
                  </a:lnTo>
                  <a:lnTo>
                    <a:pt x="186396" y="344920"/>
                  </a:lnTo>
                  <a:lnTo>
                    <a:pt x="185470" y="384888"/>
                  </a:lnTo>
                  <a:lnTo>
                    <a:pt x="179527" y="406736"/>
                  </a:lnTo>
                  <a:lnTo>
                    <a:pt x="169087" y="424245"/>
                  </a:lnTo>
                  <a:lnTo>
                    <a:pt x="160688" y="429850"/>
                  </a:lnTo>
                  <a:lnTo>
                    <a:pt x="138877" y="436078"/>
                  </a:lnTo>
                  <a:lnTo>
                    <a:pt x="86748" y="431670"/>
                  </a:lnTo>
                  <a:lnTo>
                    <a:pt x="34510" y="422654"/>
                  </a:lnTo>
                  <a:lnTo>
                    <a:pt x="0" y="420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19650" y="3082472"/>
              <a:ext cx="160123" cy="240146"/>
            </a:xfrm>
            <a:custGeom>
              <a:avLst/>
              <a:gdLst/>
              <a:ahLst/>
              <a:cxnLst/>
              <a:rect l="0" t="0" r="0" b="0"/>
              <a:pathLst>
                <a:path w="160123" h="240146">
                  <a:moveTo>
                    <a:pt x="33780" y="97134"/>
                  </a:moveTo>
                  <a:lnTo>
                    <a:pt x="92396" y="97134"/>
                  </a:lnTo>
                  <a:lnTo>
                    <a:pt x="127187" y="85956"/>
                  </a:lnTo>
                  <a:lnTo>
                    <a:pt x="133486" y="77983"/>
                  </a:lnTo>
                  <a:lnTo>
                    <a:pt x="137365" y="56647"/>
                  </a:lnTo>
                  <a:lnTo>
                    <a:pt x="128951" y="34686"/>
                  </a:lnTo>
                  <a:lnTo>
                    <a:pt x="113513" y="15567"/>
                  </a:lnTo>
                  <a:lnTo>
                    <a:pt x="94953" y="3170"/>
                  </a:lnTo>
                  <a:lnTo>
                    <a:pt x="75006" y="0"/>
                  </a:lnTo>
                  <a:lnTo>
                    <a:pt x="64773" y="793"/>
                  </a:lnTo>
                  <a:lnTo>
                    <a:pt x="47165" y="11032"/>
                  </a:lnTo>
                  <a:lnTo>
                    <a:pt x="24098" y="39647"/>
                  </a:lnTo>
                  <a:lnTo>
                    <a:pt x="931" y="91237"/>
                  </a:lnTo>
                  <a:lnTo>
                    <a:pt x="0" y="132561"/>
                  </a:lnTo>
                  <a:lnTo>
                    <a:pt x="11336" y="180041"/>
                  </a:lnTo>
                  <a:lnTo>
                    <a:pt x="29599" y="211386"/>
                  </a:lnTo>
                  <a:lnTo>
                    <a:pt x="47129" y="228241"/>
                  </a:lnTo>
                  <a:lnTo>
                    <a:pt x="69738" y="237292"/>
                  </a:lnTo>
                  <a:lnTo>
                    <a:pt x="94215" y="240145"/>
                  </a:lnTo>
                  <a:lnTo>
                    <a:pt x="135405" y="232444"/>
                  </a:lnTo>
                  <a:lnTo>
                    <a:pt x="160122" y="223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55314" y="2821637"/>
              <a:ext cx="40272" cy="473783"/>
            </a:xfrm>
            <a:custGeom>
              <a:avLst/>
              <a:gdLst/>
              <a:ahLst/>
              <a:cxnLst/>
              <a:rect l="0" t="0" r="0" b="0"/>
              <a:pathLst>
                <a:path w="40272" h="473783">
                  <a:moveTo>
                    <a:pt x="40271" y="0"/>
                  </a:moveTo>
                  <a:lnTo>
                    <a:pt x="7487" y="53028"/>
                  </a:lnTo>
                  <a:lnTo>
                    <a:pt x="0" y="103238"/>
                  </a:lnTo>
                  <a:lnTo>
                    <a:pt x="1641" y="158216"/>
                  </a:lnTo>
                  <a:lnTo>
                    <a:pt x="7294" y="219726"/>
                  </a:lnTo>
                  <a:lnTo>
                    <a:pt x="8411" y="279795"/>
                  </a:lnTo>
                  <a:lnTo>
                    <a:pt x="11751" y="333602"/>
                  </a:lnTo>
                  <a:lnTo>
                    <a:pt x="17740" y="389550"/>
                  </a:lnTo>
                  <a:lnTo>
                    <a:pt x="26158" y="445012"/>
                  </a:lnTo>
                  <a:lnTo>
                    <a:pt x="2974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27129" y="3000793"/>
              <a:ext cx="273742" cy="20886"/>
            </a:xfrm>
            <a:custGeom>
              <a:avLst/>
              <a:gdLst/>
              <a:ahLst/>
              <a:cxnLst/>
              <a:rect l="0" t="0" r="0" b="0"/>
              <a:pathLst>
                <a:path w="273742" h="20886">
                  <a:moveTo>
                    <a:pt x="273741" y="20885"/>
                  </a:moveTo>
                  <a:lnTo>
                    <a:pt x="256973" y="9707"/>
                  </a:lnTo>
                  <a:lnTo>
                    <a:pt x="224190" y="2756"/>
                  </a:lnTo>
                  <a:lnTo>
                    <a:pt x="162784" y="407"/>
                  </a:lnTo>
                  <a:lnTo>
                    <a:pt x="111664" y="0"/>
                  </a:lnTo>
                  <a:lnTo>
                    <a:pt x="48227" y="2982"/>
                  </a:lnTo>
                  <a:lnTo>
                    <a:pt x="0" y="10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51119" y="3115622"/>
              <a:ext cx="218208" cy="125493"/>
            </a:xfrm>
            <a:custGeom>
              <a:avLst/>
              <a:gdLst/>
              <a:ahLst/>
              <a:cxnLst/>
              <a:rect l="0" t="0" r="0" b="0"/>
              <a:pathLst>
                <a:path w="218208" h="125493">
                  <a:moveTo>
                    <a:pt x="123451" y="74512"/>
                  </a:moveTo>
                  <a:lnTo>
                    <a:pt x="123451" y="52156"/>
                  </a:lnTo>
                  <a:lnTo>
                    <a:pt x="112272" y="21485"/>
                  </a:lnTo>
                  <a:lnTo>
                    <a:pt x="94306" y="6881"/>
                  </a:lnTo>
                  <a:lnTo>
                    <a:pt x="82964" y="1349"/>
                  </a:lnTo>
                  <a:lnTo>
                    <a:pt x="71893" y="0"/>
                  </a:lnTo>
                  <a:lnTo>
                    <a:pt x="50233" y="4741"/>
                  </a:lnTo>
                  <a:lnTo>
                    <a:pt x="23897" y="20564"/>
                  </a:lnTo>
                  <a:lnTo>
                    <a:pt x="11744" y="36497"/>
                  </a:lnTo>
                  <a:lnTo>
                    <a:pt x="3613" y="56447"/>
                  </a:lnTo>
                  <a:lnTo>
                    <a:pt x="0" y="80911"/>
                  </a:lnTo>
                  <a:lnTo>
                    <a:pt x="4633" y="104262"/>
                  </a:lnTo>
                  <a:lnTo>
                    <a:pt x="9144" y="115403"/>
                  </a:lnTo>
                  <a:lnTo>
                    <a:pt x="16830" y="121660"/>
                  </a:lnTo>
                  <a:lnTo>
                    <a:pt x="37849" y="125492"/>
                  </a:lnTo>
                  <a:lnTo>
                    <a:pt x="56550" y="120177"/>
                  </a:lnTo>
                  <a:lnTo>
                    <a:pt x="72660" y="108846"/>
                  </a:lnTo>
                  <a:lnTo>
                    <a:pt x="93714" y="82736"/>
                  </a:lnTo>
                  <a:lnTo>
                    <a:pt x="103605" y="62959"/>
                  </a:lnTo>
                  <a:lnTo>
                    <a:pt x="107881" y="59791"/>
                  </a:lnTo>
                  <a:lnTo>
                    <a:pt x="111901" y="61189"/>
                  </a:lnTo>
                  <a:lnTo>
                    <a:pt x="141080" y="95635"/>
                  </a:lnTo>
                  <a:lnTo>
                    <a:pt x="163261" y="106517"/>
                  </a:lnTo>
                  <a:lnTo>
                    <a:pt x="185598" y="109014"/>
                  </a:lnTo>
                  <a:lnTo>
                    <a:pt x="218207" y="106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90413" y="2926922"/>
              <a:ext cx="161175" cy="307206"/>
            </a:xfrm>
            <a:custGeom>
              <a:avLst/>
              <a:gdLst/>
              <a:ahLst/>
              <a:cxnLst/>
              <a:rect l="0" t="0" r="0" b="0"/>
              <a:pathLst>
                <a:path w="161175" h="307206">
                  <a:moveTo>
                    <a:pt x="31556" y="0"/>
                  </a:moveTo>
                  <a:lnTo>
                    <a:pt x="20377" y="16768"/>
                  </a:lnTo>
                  <a:lnTo>
                    <a:pt x="11280" y="68346"/>
                  </a:lnTo>
                  <a:lnTo>
                    <a:pt x="2551" y="124115"/>
                  </a:lnTo>
                  <a:lnTo>
                    <a:pt x="735" y="178324"/>
                  </a:lnTo>
                  <a:lnTo>
                    <a:pt x="197" y="228312"/>
                  </a:lnTo>
                  <a:lnTo>
                    <a:pt x="15" y="287124"/>
                  </a:lnTo>
                  <a:lnTo>
                    <a:pt x="0" y="292022"/>
                  </a:lnTo>
                  <a:lnTo>
                    <a:pt x="5563" y="254716"/>
                  </a:lnTo>
                  <a:lnTo>
                    <a:pt x="19099" y="212141"/>
                  </a:lnTo>
                  <a:lnTo>
                    <a:pt x="30309" y="195280"/>
                  </a:lnTo>
                  <a:lnTo>
                    <a:pt x="49329" y="183107"/>
                  </a:lnTo>
                  <a:lnTo>
                    <a:pt x="60952" y="178224"/>
                  </a:lnTo>
                  <a:lnTo>
                    <a:pt x="72210" y="177307"/>
                  </a:lnTo>
                  <a:lnTo>
                    <a:pt x="94078" y="182528"/>
                  </a:lnTo>
                  <a:lnTo>
                    <a:pt x="120531" y="198622"/>
                  </a:lnTo>
                  <a:lnTo>
                    <a:pt x="143187" y="218208"/>
                  </a:lnTo>
                  <a:lnTo>
                    <a:pt x="159128" y="244419"/>
                  </a:lnTo>
                  <a:lnTo>
                    <a:pt x="161174" y="267338"/>
                  </a:lnTo>
                  <a:lnTo>
                    <a:pt x="160082" y="280001"/>
                  </a:lnTo>
                  <a:lnTo>
                    <a:pt x="155844" y="289613"/>
                  </a:lnTo>
                  <a:lnTo>
                    <a:pt x="141777" y="303412"/>
                  </a:lnTo>
                  <a:lnTo>
                    <a:pt x="120707" y="307205"/>
                  </a:lnTo>
                  <a:lnTo>
                    <a:pt x="57724" y="298338"/>
                  </a:lnTo>
                  <a:lnTo>
                    <a:pt x="2102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14774" y="2926922"/>
              <a:ext cx="17765" cy="347441"/>
            </a:xfrm>
            <a:custGeom>
              <a:avLst/>
              <a:gdLst/>
              <a:ahLst/>
              <a:cxnLst/>
              <a:rect l="0" t="0" r="0" b="0"/>
              <a:pathLst>
                <a:path w="17765" h="347441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3" y="152234"/>
                  </a:lnTo>
                  <a:lnTo>
                    <a:pt x="6346" y="196341"/>
                  </a:lnTo>
                  <a:lnTo>
                    <a:pt x="8142" y="252887"/>
                  </a:lnTo>
                  <a:lnTo>
                    <a:pt x="15517" y="311389"/>
                  </a:lnTo>
                  <a:lnTo>
                    <a:pt x="1776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64124" y="3050739"/>
              <a:ext cx="170438" cy="255210"/>
            </a:xfrm>
            <a:custGeom>
              <a:avLst/>
              <a:gdLst/>
              <a:ahLst/>
              <a:cxnLst/>
              <a:rect l="0" t="0" r="0" b="0"/>
              <a:pathLst>
                <a:path w="170438" h="255210">
                  <a:moveTo>
                    <a:pt x="0" y="160452"/>
                  </a:moveTo>
                  <a:lnTo>
                    <a:pt x="17981" y="144811"/>
                  </a:lnTo>
                  <a:lnTo>
                    <a:pt x="34898" y="136733"/>
                  </a:lnTo>
                  <a:lnTo>
                    <a:pt x="92998" y="123664"/>
                  </a:lnTo>
                  <a:lnTo>
                    <a:pt x="122701" y="106268"/>
                  </a:lnTo>
                  <a:lnTo>
                    <a:pt x="153699" y="79430"/>
                  </a:lnTo>
                  <a:lnTo>
                    <a:pt x="169673" y="52997"/>
                  </a:lnTo>
                  <a:lnTo>
                    <a:pt x="170437" y="43192"/>
                  </a:lnTo>
                  <a:lnTo>
                    <a:pt x="165047" y="22939"/>
                  </a:lnTo>
                  <a:lnTo>
                    <a:pt x="151733" y="8478"/>
                  </a:lnTo>
                  <a:lnTo>
                    <a:pt x="143269" y="2984"/>
                  </a:lnTo>
                  <a:lnTo>
                    <a:pt x="124506" y="0"/>
                  </a:lnTo>
                  <a:lnTo>
                    <a:pt x="104469" y="3742"/>
                  </a:lnTo>
                  <a:lnTo>
                    <a:pt x="83866" y="13204"/>
                  </a:lnTo>
                  <a:lnTo>
                    <a:pt x="58124" y="37275"/>
                  </a:lnTo>
                  <a:lnTo>
                    <a:pt x="32769" y="87170"/>
                  </a:lnTo>
                  <a:lnTo>
                    <a:pt x="24527" y="121581"/>
                  </a:lnTo>
                  <a:lnTo>
                    <a:pt x="25205" y="158294"/>
                  </a:lnTo>
                  <a:lnTo>
                    <a:pt x="31089" y="180550"/>
                  </a:lnTo>
                  <a:lnTo>
                    <a:pt x="41504" y="202140"/>
                  </a:lnTo>
                  <a:lnTo>
                    <a:pt x="57051" y="217195"/>
                  </a:lnTo>
                  <a:lnTo>
                    <a:pt x="115814" y="255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48394" y="3242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>
            <a:off x="1368704" y="1126549"/>
            <a:ext cx="109496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284269" y="3505989"/>
            <a:ext cx="152663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80653" y="206338"/>
            <a:ext cx="5305965" cy="1074124"/>
            <a:chOff x="280653" y="206338"/>
            <a:chExt cx="5305965" cy="1074124"/>
          </a:xfrm>
        </p:grpSpPr>
        <p:pic>
          <p:nvPicPr>
            <p:cNvPr id="2" name="Picture 1" descr="NBK-2032-163dd89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653" y="206338"/>
              <a:ext cx="585122" cy="7771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032-163ddc7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3326" y="719951"/>
              <a:ext cx="259579" cy="2824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032-163de06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1091" y="372511"/>
              <a:ext cx="356558" cy="6011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032-163de44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1661" y="783122"/>
              <a:ext cx="273721" cy="3499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032-163dea2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8532" y="57255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032-163ded1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4874" y="608155"/>
              <a:ext cx="288102" cy="3038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032-163df1f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6253" y="664625"/>
              <a:ext cx="259131" cy="2745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032-163df3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4662" y="404096"/>
              <a:ext cx="97064" cy="5183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032-163df6d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6542" y="562024"/>
              <a:ext cx="392054" cy="96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032-163dfab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0253" y="290985"/>
              <a:ext cx="391110" cy="6392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032-163dff9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7482" y="666760"/>
              <a:ext cx="239583" cy="2929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032-163e03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5734" y="709202"/>
              <a:ext cx="381526" cy="2132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032-163e076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4231" y="665757"/>
              <a:ext cx="247756" cy="531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032-163e0c4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444" y="383039"/>
              <a:ext cx="97059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032-163e1fc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9558" y="601644"/>
              <a:ext cx="255184" cy="3189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032-163e259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1713" y="619246"/>
              <a:ext cx="507868" cy="3147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032-163e2c7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6553" y="667329"/>
              <a:ext cx="223599" cy="2762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032-163e2f5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0854" y="456739"/>
              <a:ext cx="95111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032-163e324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0252" y="562024"/>
              <a:ext cx="381526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032-163e3df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153" y="983164"/>
              <a:ext cx="4382355" cy="2972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032-163e4aa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9848" y="677837"/>
              <a:ext cx="286770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2" name="Group 41"/>
          <p:cNvGrpSpPr/>
          <p:nvPr/>
        </p:nvGrpSpPr>
        <p:grpSpPr>
          <a:xfrm>
            <a:off x="5794687" y="298417"/>
            <a:ext cx="4382814" cy="803060"/>
            <a:chOff x="5794687" y="298417"/>
            <a:chExt cx="4382814" cy="803060"/>
          </a:xfrm>
        </p:grpSpPr>
        <p:pic>
          <p:nvPicPr>
            <p:cNvPr id="24" name="Picture 23" descr="NBK-2032-163e5e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4687" y="298417"/>
              <a:ext cx="349941" cy="8030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032-163e65f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36801" y="783122"/>
              <a:ext cx="265712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032-163e70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2698" y="740879"/>
              <a:ext cx="255184" cy="258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032-163e787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76547" y="755927"/>
              <a:ext cx="202723" cy="2618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032-163e7f5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6187" y="751537"/>
              <a:ext cx="208607" cy="2397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032-163e862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1765" y="753133"/>
              <a:ext cx="244656" cy="2746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032-163e91d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31889" y="456739"/>
              <a:ext cx="97256" cy="5815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032-163ea17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52905" y="656780"/>
              <a:ext cx="381526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032-163ea93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68760" y="435682"/>
              <a:ext cx="244655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032-163eaf1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92662" y="740811"/>
              <a:ext cx="326080" cy="2595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032-163eb2f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64250" y="372511"/>
              <a:ext cx="117663" cy="6342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032-163eb5e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2501" y="562024"/>
              <a:ext cx="465754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032-163ebfa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26854" y="654635"/>
              <a:ext cx="234126" cy="3634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032-163ecb5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05838" y="712492"/>
              <a:ext cx="239762" cy="307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032-163ee4b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05879" y="679865"/>
              <a:ext cx="275605" cy="3479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032-163eef7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44781" y="678226"/>
              <a:ext cx="321609" cy="3298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032-163efc1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58604" y="677113"/>
              <a:ext cx="467921" cy="3303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032-163f08c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90273" y="660480"/>
              <a:ext cx="287228" cy="4172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5" name="Group 54"/>
          <p:cNvGrpSpPr/>
          <p:nvPr/>
        </p:nvGrpSpPr>
        <p:grpSpPr>
          <a:xfrm>
            <a:off x="646252" y="1372718"/>
            <a:ext cx="2687266" cy="757043"/>
            <a:chOff x="646252" y="1372718"/>
            <a:chExt cx="2687266" cy="757043"/>
          </a:xfrm>
        </p:grpSpPr>
        <p:pic>
          <p:nvPicPr>
            <p:cNvPr id="43" name="Picture 42" descr="NBK-2032-163f138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6822" y="1456946"/>
              <a:ext cx="118313" cy="6552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032-163f1e3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6252" y="1688573"/>
              <a:ext cx="423640" cy="170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032-163f270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6335" y="1446418"/>
              <a:ext cx="497339" cy="5515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032-163f30c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5155" y="1629865"/>
              <a:ext cx="260037" cy="3032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032-163f369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2416" y="1678045"/>
              <a:ext cx="217196" cy="2548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032-163f3d7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1441" y="1425361"/>
              <a:ext cx="257855" cy="4721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2032-163f444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3454" y="1762273"/>
              <a:ext cx="241617" cy="3674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2032-163f4c1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0325" y="157276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2032-163f4ef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5609" y="1598925"/>
              <a:ext cx="241270" cy="305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2032-163f53d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2615" y="1630341"/>
              <a:ext cx="208748" cy="2818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2032-163f627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0977" y="1372718"/>
              <a:ext cx="88900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2032-163f685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6749" y="1488532"/>
              <a:ext cx="286769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0" name="Group 79"/>
          <p:cNvGrpSpPr/>
          <p:nvPr/>
        </p:nvGrpSpPr>
        <p:grpSpPr>
          <a:xfrm>
            <a:off x="2257112" y="2678252"/>
            <a:ext cx="4862602" cy="914623"/>
            <a:chOff x="2257112" y="2678252"/>
            <a:chExt cx="4862602" cy="914623"/>
          </a:xfrm>
        </p:grpSpPr>
        <p:pic>
          <p:nvPicPr>
            <p:cNvPr id="56" name="Picture 55" descr="NBK-2032-163f6d3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7112" y="3025692"/>
              <a:ext cx="22359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2032-163f711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1521" y="2678252"/>
              <a:ext cx="385086" cy="7245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2032-163f750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5081" y="3057278"/>
              <a:ext cx="234127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2032-163f77f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91412" y="3141506"/>
              <a:ext cx="233780" cy="2475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0" name="Picture 59" descr="NBK-2032-163f7ad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1212" y="2857236"/>
              <a:ext cx="88900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1" name="Picture 60" descr="NBK-2032-163f7ec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5969" y="2867765"/>
              <a:ext cx="92794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2" name="Picture 61" descr="NBK-2032-163f81b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8040" y="3109920"/>
              <a:ext cx="216020" cy="2929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3" name="Picture 62" descr="NBK-2032-163f849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5775" y="3099392"/>
              <a:ext cx="347630" cy="3087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2032-163f888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1630" y="3093254"/>
              <a:ext cx="279511" cy="3115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2032-163f8c6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75322" y="3129243"/>
              <a:ext cx="316332" cy="3096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2032-163f914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99723" y="2836179"/>
              <a:ext cx="88900" cy="6026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2032-163f953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8362" y="3225734"/>
              <a:ext cx="88900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8" name="Picture 67" descr="NBK-2032-163f991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5009" y="3078335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2032-163f9c0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9236" y="3206164"/>
              <a:ext cx="223599" cy="253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2032-163f9fe.png"/>
            <p:cNvPicPr>
              <a:picLocks/>
            </p:cNvPicPr>
            <p:nvPr/>
          </p:nvPicPr>
          <p:blipFill>
            <a:blip r:embed="rId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10335" y="2973050"/>
              <a:ext cx="88900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1" name="Picture 70" descr="NBK-2032-163fa3d.png"/>
            <p:cNvPicPr>
              <a:picLocks/>
            </p:cNvPicPr>
            <p:nvPr/>
          </p:nvPicPr>
          <p:blipFill>
            <a:blip r:embed="rId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1169" y="3109920"/>
              <a:ext cx="203293" cy="3078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2" name="Picture 71" descr="NBK-2032-163fa7b.png"/>
            <p:cNvPicPr>
              <a:picLocks/>
            </p:cNvPicPr>
            <p:nvPr/>
          </p:nvPicPr>
          <p:blipFill>
            <a:blip r:embed="rId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52491" y="3257319"/>
              <a:ext cx="88900" cy="202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3" name="Picture 72" descr="NBK-2032-163fac9.png"/>
            <p:cNvPicPr>
              <a:picLocks/>
            </p:cNvPicPr>
            <p:nvPr/>
          </p:nvPicPr>
          <p:blipFill>
            <a:blip r:embed="rId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63019" y="309939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4" name="Picture 73" descr="NBK-2032-163faf8.png"/>
            <p:cNvPicPr>
              <a:picLocks/>
            </p:cNvPicPr>
            <p:nvPr/>
          </p:nvPicPr>
          <p:blipFill>
            <a:blip r:embed="rId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7247" y="3175412"/>
              <a:ext cx="244655" cy="2318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5" name="Picture 74" descr="NBK-2032-163fb46.png"/>
            <p:cNvPicPr>
              <a:picLocks/>
            </p:cNvPicPr>
            <p:nvPr/>
          </p:nvPicPr>
          <p:blipFill>
            <a:blip r:embed="rId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6190" y="3229393"/>
              <a:ext cx="495654" cy="3634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6" name="Picture 75" descr="NBK-2032-163fb75.png"/>
            <p:cNvPicPr>
              <a:picLocks/>
            </p:cNvPicPr>
            <p:nvPr/>
          </p:nvPicPr>
          <p:blipFill>
            <a:blip r:embed="rId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0543" y="3152034"/>
              <a:ext cx="244655" cy="3638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7" name="Picture 76" descr="NBK-2032-163fbb3.png"/>
            <p:cNvPicPr>
              <a:picLocks/>
            </p:cNvPicPr>
            <p:nvPr/>
          </p:nvPicPr>
          <p:blipFill>
            <a:blip r:embed="rId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4632" y="3170158"/>
              <a:ext cx="209550" cy="3289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8" name="Picture 77" descr="NBK-2032-163fbf1.png"/>
            <p:cNvPicPr>
              <a:picLocks/>
            </p:cNvPicPr>
            <p:nvPr/>
          </p:nvPicPr>
          <p:blipFill>
            <a:blip r:embed="rId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52739" y="3236262"/>
              <a:ext cx="223598" cy="2791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9" name="Picture 78" descr="NBK-2032-163fc30.png"/>
            <p:cNvPicPr>
              <a:picLocks/>
            </p:cNvPicPr>
            <p:nvPr/>
          </p:nvPicPr>
          <p:blipFill>
            <a:blip r:embed="rId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5952" y="3025692"/>
              <a:ext cx="303762" cy="4965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81" name="Picture 80" descr="NBK-2032-163fc8d.png"/>
          <p:cNvPicPr>
            <a:picLocks/>
          </p:cNvPicPr>
          <p:nvPr/>
        </p:nvPicPr>
        <p:blipFill>
          <a:blip r:embed="rId7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9433" y="3966885"/>
            <a:ext cx="307826" cy="1971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0" name="Group 89"/>
          <p:cNvGrpSpPr/>
          <p:nvPr/>
        </p:nvGrpSpPr>
        <p:grpSpPr>
          <a:xfrm>
            <a:off x="3615288" y="3729672"/>
            <a:ext cx="1465961" cy="825152"/>
            <a:chOff x="3615288" y="3729672"/>
            <a:chExt cx="1465961" cy="825152"/>
          </a:xfrm>
        </p:grpSpPr>
        <p:pic>
          <p:nvPicPr>
            <p:cNvPr id="82" name="Picture 81" descr="NBK-2032-163fccc.png"/>
            <p:cNvPicPr>
              <a:picLocks/>
            </p:cNvPicPr>
            <p:nvPr/>
          </p:nvPicPr>
          <p:blipFill>
            <a:blip r:embed="rId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5288" y="3729672"/>
              <a:ext cx="328884" cy="6777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3" name="Picture 82" descr="NBK-2032-163fd1a.png"/>
            <p:cNvPicPr>
              <a:picLocks/>
            </p:cNvPicPr>
            <p:nvPr/>
          </p:nvPicPr>
          <p:blipFill>
            <a:blip r:embed="rId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7402" y="4132648"/>
              <a:ext cx="223599" cy="957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4" name="Picture 83" descr="NBK-2032-163fd77.png"/>
            <p:cNvPicPr>
              <a:picLocks/>
            </p:cNvPicPr>
            <p:nvPr/>
          </p:nvPicPr>
          <p:blipFill>
            <a:blip r:embed="rId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9558" y="4022816"/>
              <a:ext cx="349941" cy="2961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5" name="Picture 84" descr="NBK-2032-163fdc5.png"/>
            <p:cNvPicPr>
              <a:picLocks/>
            </p:cNvPicPr>
            <p:nvPr/>
          </p:nvPicPr>
          <p:blipFill>
            <a:blip r:embed="rId8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7526" y="4246998"/>
              <a:ext cx="142898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6" name="Picture 85" descr="NBK-2032-163fe04.png"/>
            <p:cNvPicPr>
              <a:picLocks/>
            </p:cNvPicPr>
            <p:nvPr/>
          </p:nvPicPr>
          <p:blipFill>
            <a:blip r:embed="rId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4967" y="4099599"/>
              <a:ext cx="88900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7" name="Picture 86" descr="NBK-2032-163fe33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4967" y="3973257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8" name="Picture 87" descr="NBK-2032-163fe81.png"/>
            <p:cNvPicPr>
              <a:picLocks/>
            </p:cNvPicPr>
            <p:nvPr/>
          </p:nvPicPr>
          <p:blipFill>
            <a:blip r:embed="rId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8960" y="4051896"/>
              <a:ext cx="222675" cy="3293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9" name="Picture 88" descr="NBK-2032-163febf.png"/>
            <p:cNvPicPr>
              <a:picLocks/>
            </p:cNvPicPr>
            <p:nvPr/>
          </p:nvPicPr>
          <p:blipFill>
            <a:blip r:embed="rId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2407" y="4331226"/>
              <a:ext cx="128842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06" name="Group 105"/>
          <p:cNvGrpSpPr/>
          <p:nvPr/>
        </p:nvGrpSpPr>
        <p:grpSpPr>
          <a:xfrm>
            <a:off x="5237688" y="3870152"/>
            <a:ext cx="3854919" cy="684673"/>
            <a:chOff x="5237688" y="3870152"/>
            <a:chExt cx="3854919" cy="684673"/>
          </a:xfrm>
        </p:grpSpPr>
        <p:pic>
          <p:nvPicPr>
            <p:cNvPr id="91" name="Picture 90" descr="NBK-2032-163ff0d.png"/>
            <p:cNvPicPr>
              <a:picLocks/>
            </p:cNvPicPr>
            <p:nvPr/>
          </p:nvPicPr>
          <p:blipFill>
            <a:blip r:embed="rId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37688" y="4070462"/>
              <a:ext cx="306815" cy="3474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2" name="Picture 91" descr="NBK-2032-163ff3c.png"/>
            <p:cNvPicPr>
              <a:picLocks/>
            </p:cNvPicPr>
            <p:nvPr/>
          </p:nvPicPr>
          <p:blipFill>
            <a:blip r:embed="rId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1204" y="4068014"/>
              <a:ext cx="191227" cy="2680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3" name="Picture 92" descr="NBK-2032-163ff7a.png"/>
            <p:cNvPicPr>
              <a:picLocks/>
            </p:cNvPicPr>
            <p:nvPr/>
          </p:nvPicPr>
          <p:blipFill>
            <a:blip r:embed="rId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7817" y="4076122"/>
              <a:ext cx="206966" cy="2997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4" name="Picture 93" descr="NBK-2032-163ffa9.png"/>
            <p:cNvPicPr>
              <a:picLocks/>
            </p:cNvPicPr>
            <p:nvPr/>
          </p:nvPicPr>
          <p:blipFill>
            <a:blip r:embed="rId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8915" y="4310169"/>
              <a:ext cx="111477" cy="202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5" name="Picture 94" descr="NBK-2032-163ffe7.png"/>
            <p:cNvPicPr>
              <a:picLocks/>
            </p:cNvPicPr>
            <p:nvPr/>
          </p:nvPicPr>
          <p:blipFill>
            <a:blip r:embed="rId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1477" y="4099599"/>
              <a:ext cx="369534" cy="2974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6" name="Picture 95" descr="NBK-2032-1640016.png"/>
            <p:cNvPicPr>
              <a:picLocks/>
            </p:cNvPicPr>
            <p:nvPr/>
          </p:nvPicPr>
          <p:blipFill>
            <a:blip r:embed="rId9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62105" y="4112941"/>
              <a:ext cx="251062" cy="2702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7" name="Picture 96" descr="NBK-2032-1640055.png"/>
            <p:cNvPicPr>
              <a:picLocks/>
            </p:cNvPicPr>
            <p:nvPr/>
          </p:nvPicPr>
          <p:blipFill>
            <a:blip r:embed="rId9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87097" y="4051896"/>
              <a:ext cx="212283" cy="3275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8" name="Picture 97" descr="NBK-2032-1640093.png"/>
            <p:cNvPicPr>
              <a:picLocks/>
            </p:cNvPicPr>
            <p:nvPr/>
          </p:nvPicPr>
          <p:blipFill>
            <a:blip r:embed="rId9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00180" y="4373340"/>
              <a:ext cx="122226" cy="181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9" name="Picture 98" descr="NBK-2032-16400d1.png"/>
            <p:cNvPicPr>
              <a:picLocks/>
            </p:cNvPicPr>
            <p:nvPr/>
          </p:nvPicPr>
          <p:blipFill>
            <a:blip r:embed="rId9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5630" y="4163592"/>
              <a:ext cx="273474" cy="3175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0" name="Picture 99" descr="NBK-2032-164012f.png"/>
            <p:cNvPicPr>
              <a:picLocks/>
            </p:cNvPicPr>
            <p:nvPr/>
          </p:nvPicPr>
          <p:blipFill>
            <a:blip r:embed="rId9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73962" y="4215064"/>
              <a:ext cx="202541" cy="2563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1" name="Picture 100" descr="NBK-2032-164018d.png"/>
            <p:cNvPicPr>
              <a:picLocks/>
            </p:cNvPicPr>
            <p:nvPr/>
          </p:nvPicPr>
          <p:blipFill>
            <a:blip r:embed="rId9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87570" y="3870152"/>
              <a:ext cx="252145" cy="6636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2" name="Picture 101" descr="NBK-2032-16401db.png"/>
            <p:cNvPicPr>
              <a:picLocks/>
            </p:cNvPicPr>
            <p:nvPr/>
          </p:nvPicPr>
          <p:blipFill>
            <a:blip r:embed="rId9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58315" y="4173299"/>
              <a:ext cx="318354" cy="2746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3" name="Picture 102" descr="NBK-2032-1640209.png"/>
            <p:cNvPicPr>
              <a:picLocks/>
            </p:cNvPicPr>
            <p:nvPr/>
          </p:nvPicPr>
          <p:blipFill>
            <a:blip r:embed="rId9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46496" y="4158364"/>
              <a:ext cx="231864" cy="2948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4" name="Picture 103" descr="NBK-2032-1640248.png"/>
            <p:cNvPicPr>
              <a:picLocks/>
            </p:cNvPicPr>
            <p:nvPr/>
          </p:nvPicPr>
          <p:blipFill>
            <a:blip r:embed="rId9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42625" y="4173299"/>
              <a:ext cx="192013" cy="3311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5" name="Picture 104" descr="NBK-2032-1640296.png"/>
            <p:cNvPicPr>
              <a:picLocks/>
            </p:cNvPicPr>
            <p:nvPr/>
          </p:nvPicPr>
          <p:blipFill>
            <a:blip r:embed="rId9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00553" y="4193857"/>
              <a:ext cx="392054" cy="2920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07" name="Picture 106" descr="NBK-2032-16402f3.png"/>
          <p:cNvPicPr>
            <a:picLocks/>
          </p:cNvPicPr>
          <p:nvPr/>
        </p:nvPicPr>
        <p:blipFill>
          <a:blip r:embed="rId10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47910" y="1052828"/>
            <a:ext cx="1497547" cy="14340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8" name="Picture 107" descr="NBK-2032-1640332.png"/>
          <p:cNvPicPr>
            <a:picLocks/>
          </p:cNvPicPr>
          <p:nvPr/>
        </p:nvPicPr>
        <p:blipFill>
          <a:blip r:embed="rId10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4791" y="804179"/>
            <a:ext cx="425811" cy="46575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68497" y="484776"/>
            <a:ext cx="7527877" cy="999743"/>
            <a:chOff x="368497" y="484776"/>
            <a:chExt cx="7527877" cy="999743"/>
          </a:xfrm>
        </p:grpSpPr>
        <p:sp>
          <p:nvSpPr>
            <p:cNvPr id="2" name="Freeform 1"/>
            <p:cNvSpPr/>
            <p:nvPr/>
          </p:nvSpPr>
          <p:spPr>
            <a:xfrm>
              <a:off x="368497" y="484776"/>
              <a:ext cx="357970" cy="736530"/>
            </a:xfrm>
            <a:custGeom>
              <a:avLst/>
              <a:gdLst/>
              <a:ahLst/>
              <a:cxnLst/>
              <a:rect l="0" t="0" r="0" b="0"/>
              <a:pathLst>
                <a:path w="357970" h="736530">
                  <a:moveTo>
                    <a:pt x="10528" y="704944"/>
                  </a:moveTo>
                  <a:lnTo>
                    <a:pt x="3293" y="655681"/>
                  </a:lnTo>
                  <a:lnTo>
                    <a:pt x="976" y="603260"/>
                  </a:lnTo>
                  <a:lnTo>
                    <a:pt x="434" y="559925"/>
                  </a:lnTo>
                  <a:lnTo>
                    <a:pt x="193" y="513369"/>
                  </a:lnTo>
                  <a:lnTo>
                    <a:pt x="57" y="450479"/>
                  </a:lnTo>
                  <a:lnTo>
                    <a:pt x="11" y="387307"/>
                  </a:lnTo>
                  <a:lnTo>
                    <a:pt x="2" y="329769"/>
                  </a:lnTo>
                  <a:lnTo>
                    <a:pt x="1" y="283905"/>
                  </a:lnTo>
                  <a:lnTo>
                    <a:pt x="0" y="221183"/>
                  </a:lnTo>
                  <a:lnTo>
                    <a:pt x="0" y="158795"/>
                  </a:lnTo>
                  <a:lnTo>
                    <a:pt x="0" y="121009"/>
                  </a:lnTo>
                  <a:lnTo>
                    <a:pt x="2340" y="110933"/>
                  </a:lnTo>
                  <a:lnTo>
                    <a:pt x="6239" y="106556"/>
                  </a:lnTo>
                  <a:lnTo>
                    <a:pt x="11178" y="105977"/>
                  </a:lnTo>
                  <a:lnTo>
                    <a:pt x="15641" y="110270"/>
                  </a:lnTo>
                  <a:lnTo>
                    <a:pt x="40433" y="169127"/>
                  </a:lnTo>
                  <a:lnTo>
                    <a:pt x="59806" y="221117"/>
                  </a:lnTo>
                  <a:lnTo>
                    <a:pt x="84950" y="282167"/>
                  </a:lnTo>
                  <a:lnTo>
                    <a:pt x="119418" y="338137"/>
                  </a:lnTo>
                  <a:lnTo>
                    <a:pt x="141578" y="366193"/>
                  </a:lnTo>
                  <a:lnTo>
                    <a:pt x="160020" y="378133"/>
                  </a:lnTo>
                  <a:lnTo>
                    <a:pt x="169851" y="379445"/>
                  </a:lnTo>
                  <a:lnTo>
                    <a:pt x="190133" y="374664"/>
                  </a:lnTo>
                  <a:lnTo>
                    <a:pt x="207726" y="361621"/>
                  </a:lnTo>
                  <a:lnTo>
                    <a:pt x="223344" y="341786"/>
                  </a:lnTo>
                  <a:lnTo>
                    <a:pt x="252434" y="281392"/>
                  </a:lnTo>
                  <a:lnTo>
                    <a:pt x="275121" y="224316"/>
                  </a:lnTo>
                  <a:lnTo>
                    <a:pt x="287148" y="173371"/>
                  </a:lnTo>
                  <a:lnTo>
                    <a:pt x="301692" y="116151"/>
                  </a:lnTo>
                  <a:lnTo>
                    <a:pt x="312711" y="54069"/>
                  </a:lnTo>
                  <a:lnTo>
                    <a:pt x="320823" y="1988"/>
                  </a:lnTo>
                  <a:lnTo>
                    <a:pt x="322676" y="0"/>
                  </a:lnTo>
                  <a:lnTo>
                    <a:pt x="324736" y="13389"/>
                  </a:lnTo>
                  <a:lnTo>
                    <a:pt x="325895" y="64991"/>
                  </a:lnTo>
                  <a:lnTo>
                    <a:pt x="326239" y="115375"/>
                  </a:lnTo>
                  <a:lnTo>
                    <a:pt x="326355" y="175491"/>
                  </a:lnTo>
                  <a:lnTo>
                    <a:pt x="326375" y="225325"/>
                  </a:lnTo>
                  <a:lnTo>
                    <a:pt x="326381" y="275965"/>
                  </a:lnTo>
                  <a:lnTo>
                    <a:pt x="326383" y="338711"/>
                  </a:lnTo>
                  <a:lnTo>
                    <a:pt x="326383" y="389760"/>
                  </a:lnTo>
                  <a:lnTo>
                    <a:pt x="326383" y="438811"/>
                  </a:lnTo>
                  <a:lnTo>
                    <a:pt x="326383" y="497306"/>
                  </a:lnTo>
                  <a:lnTo>
                    <a:pt x="327553" y="553921"/>
                  </a:lnTo>
                  <a:lnTo>
                    <a:pt x="334717" y="616404"/>
                  </a:lnTo>
                  <a:lnTo>
                    <a:pt x="339381" y="668961"/>
                  </a:lnTo>
                  <a:lnTo>
                    <a:pt x="348172" y="707930"/>
                  </a:lnTo>
                  <a:lnTo>
                    <a:pt x="357969" y="736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1052849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35917" y="59941"/>
                  </a:lnTo>
                  <a:lnTo>
                    <a:pt x="55225" y="83401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1010735"/>
              <a:ext cx="178985" cy="473784"/>
            </a:xfrm>
            <a:custGeom>
              <a:avLst/>
              <a:gdLst/>
              <a:ahLst/>
              <a:cxnLst/>
              <a:rect l="0" t="0" r="0" b="0"/>
              <a:pathLst>
                <a:path w="178985" h="473784">
                  <a:moveTo>
                    <a:pt x="178984" y="0"/>
                  </a:moveTo>
                  <a:lnTo>
                    <a:pt x="162217" y="16768"/>
                  </a:lnTo>
                  <a:lnTo>
                    <a:pt x="140750" y="70686"/>
                  </a:lnTo>
                  <a:lnTo>
                    <a:pt x="118313" y="131423"/>
                  </a:lnTo>
                  <a:lnTo>
                    <a:pt x="97425" y="191136"/>
                  </a:lnTo>
                  <a:lnTo>
                    <a:pt x="75960" y="248152"/>
                  </a:lnTo>
                  <a:lnTo>
                    <a:pt x="56449" y="304730"/>
                  </a:lnTo>
                  <a:lnTo>
                    <a:pt x="38644" y="357891"/>
                  </a:lnTo>
                  <a:lnTo>
                    <a:pt x="17338" y="41453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6111" y="573345"/>
              <a:ext cx="194221" cy="595319"/>
            </a:xfrm>
            <a:custGeom>
              <a:avLst/>
              <a:gdLst/>
              <a:ahLst/>
              <a:cxnLst/>
              <a:rect l="0" t="0" r="0" b="0"/>
              <a:pathLst>
                <a:path w="194221" h="595319">
                  <a:moveTo>
                    <a:pt x="57350" y="595318"/>
                  </a:moveTo>
                  <a:lnTo>
                    <a:pt x="57350" y="536701"/>
                  </a:lnTo>
                  <a:lnTo>
                    <a:pt x="49016" y="473865"/>
                  </a:lnTo>
                  <a:lnTo>
                    <a:pt x="47472" y="422071"/>
                  </a:lnTo>
                  <a:lnTo>
                    <a:pt x="43894" y="368511"/>
                  </a:lnTo>
                  <a:lnTo>
                    <a:pt x="38545" y="313646"/>
                  </a:lnTo>
                  <a:lnTo>
                    <a:pt x="33841" y="258006"/>
                  </a:lnTo>
                  <a:lnTo>
                    <a:pt x="21770" y="196586"/>
                  </a:lnTo>
                  <a:lnTo>
                    <a:pt x="11583" y="145462"/>
                  </a:lnTo>
                  <a:lnTo>
                    <a:pt x="0" y="92596"/>
                  </a:lnTo>
                  <a:lnTo>
                    <a:pt x="6550" y="48359"/>
                  </a:lnTo>
                  <a:lnTo>
                    <a:pt x="13715" y="28181"/>
                  </a:lnTo>
                  <a:lnTo>
                    <a:pt x="24698" y="11414"/>
                  </a:lnTo>
                  <a:lnTo>
                    <a:pt x="33243" y="6007"/>
                  </a:lnTo>
                  <a:lnTo>
                    <a:pt x="55214" y="0"/>
                  </a:lnTo>
                  <a:lnTo>
                    <a:pt x="88302" y="2207"/>
                  </a:lnTo>
                  <a:lnTo>
                    <a:pt x="149828" y="28165"/>
                  </a:lnTo>
                  <a:lnTo>
                    <a:pt x="194220" y="58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926507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6749" y="11179"/>
                  </a:lnTo>
                  <a:lnTo>
                    <a:pt x="128782" y="16667"/>
                  </a:lnTo>
                  <a:lnTo>
                    <a:pt x="73532" y="25779"/>
                  </a:lnTo>
                  <a:lnTo>
                    <a:pt x="18132" y="391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5875" y="953212"/>
              <a:ext cx="205556" cy="203809"/>
            </a:xfrm>
            <a:custGeom>
              <a:avLst/>
              <a:gdLst/>
              <a:ahLst/>
              <a:cxnLst/>
              <a:rect l="0" t="0" r="0" b="0"/>
              <a:pathLst>
                <a:path w="205556" h="203809">
                  <a:moveTo>
                    <a:pt x="79213" y="120694"/>
                  </a:moveTo>
                  <a:lnTo>
                    <a:pt x="93867" y="76732"/>
                  </a:lnTo>
                  <a:lnTo>
                    <a:pt x="92783" y="40858"/>
                  </a:lnTo>
                  <a:lnTo>
                    <a:pt x="79464" y="6182"/>
                  </a:lnTo>
                  <a:lnTo>
                    <a:pt x="72361" y="1069"/>
                  </a:lnTo>
                  <a:lnTo>
                    <a:pt x="64117" y="0"/>
                  </a:lnTo>
                  <a:lnTo>
                    <a:pt x="55110" y="1627"/>
                  </a:lnTo>
                  <a:lnTo>
                    <a:pt x="38865" y="12793"/>
                  </a:lnTo>
                  <a:lnTo>
                    <a:pt x="25015" y="30624"/>
                  </a:lnTo>
                  <a:lnTo>
                    <a:pt x="11812" y="66971"/>
                  </a:lnTo>
                  <a:lnTo>
                    <a:pt x="3638" y="124293"/>
                  </a:lnTo>
                  <a:lnTo>
                    <a:pt x="0" y="155049"/>
                  </a:lnTo>
                  <a:lnTo>
                    <a:pt x="2283" y="180417"/>
                  </a:lnTo>
                  <a:lnTo>
                    <a:pt x="6869" y="189755"/>
                  </a:lnTo>
                  <a:lnTo>
                    <a:pt x="21324" y="203251"/>
                  </a:lnTo>
                  <a:lnTo>
                    <a:pt x="30091" y="203808"/>
                  </a:lnTo>
                  <a:lnTo>
                    <a:pt x="49192" y="195068"/>
                  </a:lnTo>
                  <a:lnTo>
                    <a:pt x="96281" y="131821"/>
                  </a:lnTo>
                  <a:lnTo>
                    <a:pt x="102290" y="129282"/>
                  </a:lnTo>
                  <a:lnTo>
                    <a:pt x="107466" y="132269"/>
                  </a:lnTo>
                  <a:lnTo>
                    <a:pt x="129767" y="159505"/>
                  </a:lnTo>
                  <a:lnTo>
                    <a:pt x="155413" y="180417"/>
                  </a:lnTo>
                  <a:lnTo>
                    <a:pt x="175081" y="188182"/>
                  </a:lnTo>
                  <a:lnTo>
                    <a:pt x="205555" y="194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5658" y="71593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0306"/>
                  </a:lnTo>
                  <a:lnTo>
                    <a:pt x="9065" y="224974"/>
                  </a:lnTo>
                  <a:lnTo>
                    <a:pt x="10095" y="272420"/>
                  </a:lnTo>
                  <a:lnTo>
                    <a:pt x="15989" y="323523"/>
                  </a:lnTo>
                  <a:lnTo>
                    <a:pt x="20056" y="382447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0901" y="884393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2168" y="11453"/>
                  </a:lnTo>
                  <a:lnTo>
                    <a:pt x="124322" y="18212"/>
                  </a:lnTo>
                  <a:lnTo>
                    <a:pt x="61342" y="204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5699" y="652766"/>
              <a:ext cx="336913" cy="434388"/>
            </a:xfrm>
            <a:custGeom>
              <a:avLst/>
              <a:gdLst/>
              <a:ahLst/>
              <a:cxnLst/>
              <a:rect l="0" t="0" r="0" b="0"/>
              <a:pathLst>
                <a:path w="336913" h="434388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8669" y="170555"/>
                  </a:lnTo>
                  <a:lnTo>
                    <a:pt x="20585" y="225023"/>
                  </a:lnTo>
                  <a:lnTo>
                    <a:pt x="28200" y="275946"/>
                  </a:lnTo>
                  <a:lnTo>
                    <a:pt x="30582" y="328987"/>
                  </a:lnTo>
                  <a:lnTo>
                    <a:pt x="31288" y="381097"/>
                  </a:lnTo>
                  <a:lnTo>
                    <a:pt x="30328" y="417335"/>
                  </a:lnTo>
                  <a:lnTo>
                    <a:pt x="28407" y="416263"/>
                  </a:lnTo>
                  <a:lnTo>
                    <a:pt x="25957" y="410870"/>
                  </a:lnTo>
                  <a:lnTo>
                    <a:pt x="22509" y="380923"/>
                  </a:lnTo>
                  <a:lnTo>
                    <a:pt x="27077" y="342413"/>
                  </a:lnTo>
                  <a:lnTo>
                    <a:pt x="47506" y="295885"/>
                  </a:lnTo>
                  <a:lnTo>
                    <a:pt x="60498" y="274224"/>
                  </a:lnTo>
                  <a:lnTo>
                    <a:pt x="68408" y="269384"/>
                  </a:lnTo>
                  <a:lnTo>
                    <a:pt x="77191" y="268497"/>
                  </a:lnTo>
                  <a:lnTo>
                    <a:pt x="86556" y="270245"/>
                  </a:lnTo>
                  <a:lnTo>
                    <a:pt x="103200" y="281546"/>
                  </a:lnTo>
                  <a:lnTo>
                    <a:pt x="125724" y="310759"/>
                  </a:lnTo>
                  <a:lnTo>
                    <a:pt x="148707" y="362552"/>
                  </a:lnTo>
                  <a:lnTo>
                    <a:pt x="157276" y="409654"/>
                  </a:lnTo>
                  <a:lnTo>
                    <a:pt x="159833" y="409973"/>
                  </a:lnTo>
                  <a:lnTo>
                    <a:pt x="165793" y="400969"/>
                  </a:lnTo>
                  <a:lnTo>
                    <a:pt x="182271" y="369713"/>
                  </a:lnTo>
                  <a:lnTo>
                    <a:pt x="196823" y="355000"/>
                  </a:lnTo>
                  <a:lnTo>
                    <a:pt x="218888" y="340662"/>
                  </a:lnTo>
                  <a:lnTo>
                    <a:pt x="281783" y="325144"/>
                  </a:lnTo>
                  <a:lnTo>
                    <a:pt x="315118" y="312368"/>
                  </a:lnTo>
                  <a:lnTo>
                    <a:pt x="325892" y="306512"/>
                  </a:lnTo>
                  <a:lnTo>
                    <a:pt x="331905" y="297928"/>
                  </a:lnTo>
                  <a:lnTo>
                    <a:pt x="335467" y="275912"/>
                  </a:lnTo>
                  <a:lnTo>
                    <a:pt x="332439" y="267000"/>
                  </a:lnTo>
                  <a:lnTo>
                    <a:pt x="319716" y="253977"/>
                  </a:lnTo>
                  <a:lnTo>
                    <a:pt x="311410" y="251207"/>
                  </a:lnTo>
                  <a:lnTo>
                    <a:pt x="292823" y="251248"/>
                  </a:lnTo>
                  <a:lnTo>
                    <a:pt x="262627" y="257848"/>
                  </a:lnTo>
                  <a:lnTo>
                    <a:pt x="245015" y="270187"/>
                  </a:lnTo>
                  <a:lnTo>
                    <a:pt x="230558" y="287370"/>
                  </a:lnTo>
                  <a:lnTo>
                    <a:pt x="220234" y="306704"/>
                  </a:lnTo>
                  <a:lnTo>
                    <a:pt x="213433" y="348499"/>
                  </a:lnTo>
                  <a:lnTo>
                    <a:pt x="218082" y="374817"/>
                  </a:lnTo>
                  <a:lnTo>
                    <a:pt x="233853" y="406245"/>
                  </a:lnTo>
                  <a:lnTo>
                    <a:pt x="240130" y="414720"/>
                  </a:lnTo>
                  <a:lnTo>
                    <a:pt x="259583" y="427255"/>
                  </a:lnTo>
                  <a:lnTo>
                    <a:pt x="282656" y="434387"/>
                  </a:lnTo>
                  <a:lnTo>
                    <a:pt x="304609" y="433657"/>
                  </a:lnTo>
                  <a:lnTo>
                    <a:pt x="319826" y="429433"/>
                  </a:lnTo>
                  <a:lnTo>
                    <a:pt x="33691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5782" y="863336"/>
              <a:ext cx="157928" cy="223462"/>
            </a:xfrm>
            <a:custGeom>
              <a:avLst/>
              <a:gdLst/>
              <a:ahLst/>
              <a:cxnLst/>
              <a:rect l="0" t="0" r="0" b="0"/>
              <a:pathLst>
                <a:path w="157928" h="223462">
                  <a:moveTo>
                    <a:pt x="0" y="105285"/>
                  </a:moveTo>
                  <a:lnTo>
                    <a:pt x="17958" y="168713"/>
                  </a:lnTo>
                  <a:lnTo>
                    <a:pt x="40738" y="221133"/>
                  </a:lnTo>
                  <a:lnTo>
                    <a:pt x="43537" y="223461"/>
                  </a:lnTo>
                  <a:lnTo>
                    <a:pt x="44232" y="220334"/>
                  </a:lnTo>
                  <a:lnTo>
                    <a:pt x="33987" y="169092"/>
                  </a:lnTo>
                  <a:lnTo>
                    <a:pt x="26578" y="129000"/>
                  </a:lnTo>
                  <a:lnTo>
                    <a:pt x="33369" y="76651"/>
                  </a:lnTo>
                  <a:lnTo>
                    <a:pt x="40567" y="55124"/>
                  </a:lnTo>
                  <a:lnTo>
                    <a:pt x="51565" y="37758"/>
                  </a:lnTo>
                  <a:lnTo>
                    <a:pt x="67371" y="25360"/>
                  </a:lnTo>
                  <a:lnTo>
                    <a:pt x="111704" y="786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64082" y="926507"/>
              <a:ext cx="10240" cy="221100"/>
            </a:xfrm>
            <a:custGeom>
              <a:avLst/>
              <a:gdLst/>
              <a:ahLst/>
              <a:cxnLst/>
              <a:rect l="0" t="0" r="0" b="0"/>
              <a:pathLst>
                <a:path w="10240" h="221100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7" y="165433"/>
                  </a:lnTo>
                  <a:lnTo>
                    <a:pt x="1023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4849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8549" y="878804"/>
              <a:ext cx="210610" cy="244898"/>
            </a:xfrm>
            <a:custGeom>
              <a:avLst/>
              <a:gdLst/>
              <a:ahLst/>
              <a:cxnLst/>
              <a:rect l="0" t="0" r="0" b="0"/>
              <a:pathLst>
                <a:path w="210610" h="244898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72467" y="5612"/>
                  </a:lnTo>
                  <a:lnTo>
                    <a:pt x="52095" y="15738"/>
                  </a:lnTo>
                  <a:lnTo>
                    <a:pt x="37581" y="31157"/>
                  </a:lnTo>
                  <a:lnTo>
                    <a:pt x="32073" y="40182"/>
                  </a:lnTo>
                  <a:lnTo>
                    <a:pt x="29073" y="59568"/>
                  </a:lnTo>
                  <a:lnTo>
                    <a:pt x="29910" y="69651"/>
                  </a:lnTo>
                  <a:lnTo>
                    <a:pt x="33978" y="77543"/>
                  </a:lnTo>
                  <a:lnTo>
                    <a:pt x="47857" y="89431"/>
                  </a:lnTo>
                  <a:lnTo>
                    <a:pt x="105789" y="119631"/>
                  </a:lnTo>
                  <a:lnTo>
                    <a:pt x="166327" y="141764"/>
                  </a:lnTo>
                  <a:lnTo>
                    <a:pt x="177565" y="145506"/>
                  </a:lnTo>
                  <a:lnTo>
                    <a:pt x="196291" y="159021"/>
                  </a:lnTo>
                  <a:lnTo>
                    <a:pt x="204560" y="167539"/>
                  </a:lnTo>
                  <a:lnTo>
                    <a:pt x="208903" y="176727"/>
                  </a:lnTo>
                  <a:lnTo>
                    <a:pt x="210609" y="196294"/>
                  </a:lnTo>
                  <a:lnTo>
                    <a:pt x="207086" y="205255"/>
                  </a:lnTo>
                  <a:lnTo>
                    <a:pt x="193814" y="221452"/>
                  </a:lnTo>
                  <a:lnTo>
                    <a:pt x="166610" y="238134"/>
                  </a:lnTo>
                  <a:lnTo>
                    <a:pt x="130735" y="244897"/>
                  </a:lnTo>
                  <a:lnTo>
                    <a:pt x="85096" y="238777"/>
                  </a:lnTo>
                  <a:lnTo>
                    <a:pt x="26110" y="222922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49685" y="915805"/>
              <a:ext cx="219559" cy="211049"/>
            </a:xfrm>
            <a:custGeom>
              <a:avLst/>
              <a:gdLst/>
              <a:ahLst/>
              <a:cxnLst/>
              <a:rect l="0" t="0" r="0" b="0"/>
              <a:pathLst>
                <a:path w="219559" h="211049">
                  <a:moveTo>
                    <a:pt x="135330" y="115987"/>
                  </a:moveTo>
                  <a:lnTo>
                    <a:pt x="132210" y="73296"/>
                  </a:lnTo>
                  <a:lnTo>
                    <a:pt x="120758" y="42117"/>
                  </a:lnTo>
                  <a:lnTo>
                    <a:pt x="107796" y="22325"/>
                  </a:lnTo>
                  <a:lnTo>
                    <a:pt x="90338" y="5729"/>
                  </a:lnTo>
                  <a:lnTo>
                    <a:pt x="80769" y="1538"/>
                  </a:lnTo>
                  <a:lnTo>
                    <a:pt x="60778" y="0"/>
                  </a:lnTo>
                  <a:lnTo>
                    <a:pt x="43314" y="6336"/>
                  </a:lnTo>
                  <a:lnTo>
                    <a:pt x="35382" y="11301"/>
                  </a:lnTo>
                  <a:lnTo>
                    <a:pt x="23448" y="26176"/>
                  </a:lnTo>
                  <a:lnTo>
                    <a:pt x="6255" y="64322"/>
                  </a:lnTo>
                  <a:lnTo>
                    <a:pt x="0" y="115227"/>
                  </a:lnTo>
                  <a:lnTo>
                    <a:pt x="1256" y="159956"/>
                  </a:lnTo>
                  <a:lnTo>
                    <a:pt x="9841" y="180762"/>
                  </a:lnTo>
                  <a:lnTo>
                    <a:pt x="27828" y="205630"/>
                  </a:lnTo>
                  <a:lnTo>
                    <a:pt x="35586" y="209674"/>
                  </a:lnTo>
                  <a:lnTo>
                    <a:pt x="53565" y="211048"/>
                  </a:lnTo>
                  <a:lnTo>
                    <a:pt x="70134" y="204640"/>
                  </a:lnTo>
                  <a:lnTo>
                    <a:pt x="77828" y="199656"/>
                  </a:lnTo>
                  <a:lnTo>
                    <a:pt x="99835" y="170284"/>
                  </a:lnTo>
                  <a:lnTo>
                    <a:pt x="109996" y="131945"/>
                  </a:lnTo>
                  <a:lnTo>
                    <a:pt x="113761" y="126626"/>
                  </a:lnTo>
                  <a:lnTo>
                    <a:pt x="118611" y="126589"/>
                  </a:lnTo>
                  <a:lnTo>
                    <a:pt x="124184" y="130074"/>
                  </a:lnTo>
                  <a:lnTo>
                    <a:pt x="133496" y="143305"/>
                  </a:lnTo>
                  <a:lnTo>
                    <a:pt x="143874" y="159714"/>
                  </a:lnTo>
                  <a:lnTo>
                    <a:pt x="169447" y="180936"/>
                  </a:lnTo>
                  <a:lnTo>
                    <a:pt x="203291" y="196060"/>
                  </a:lnTo>
                  <a:lnTo>
                    <a:pt x="219558" y="200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79772" y="922390"/>
              <a:ext cx="157928" cy="205546"/>
            </a:xfrm>
            <a:custGeom>
              <a:avLst/>
              <a:gdLst/>
              <a:ahLst/>
              <a:cxnLst/>
              <a:rect l="0" t="0" r="0" b="0"/>
              <a:pathLst>
                <a:path w="157928" h="205546">
                  <a:moveTo>
                    <a:pt x="0" y="77817"/>
                  </a:moveTo>
                  <a:lnTo>
                    <a:pt x="14654" y="130844"/>
                  </a:lnTo>
                  <a:lnTo>
                    <a:pt x="31666" y="191486"/>
                  </a:lnTo>
                  <a:lnTo>
                    <a:pt x="35149" y="202729"/>
                  </a:lnTo>
                  <a:lnTo>
                    <a:pt x="35131" y="205545"/>
                  </a:lnTo>
                  <a:lnTo>
                    <a:pt x="28872" y="196196"/>
                  </a:lnTo>
                  <a:lnTo>
                    <a:pt x="18966" y="139015"/>
                  </a:lnTo>
                  <a:lnTo>
                    <a:pt x="6605" y="84446"/>
                  </a:lnTo>
                  <a:lnTo>
                    <a:pt x="7546" y="48196"/>
                  </a:lnTo>
                  <a:lnTo>
                    <a:pt x="20823" y="15228"/>
                  </a:lnTo>
                  <a:lnTo>
                    <a:pt x="29090" y="8015"/>
                  </a:lnTo>
                  <a:lnTo>
                    <a:pt x="50753" y="0"/>
                  </a:lnTo>
                  <a:lnTo>
                    <a:pt x="60741" y="203"/>
                  </a:lnTo>
                  <a:lnTo>
                    <a:pt x="78079" y="6667"/>
                  </a:lnTo>
                  <a:lnTo>
                    <a:pt x="100993" y="29049"/>
                  </a:lnTo>
                  <a:lnTo>
                    <a:pt x="134755" y="88685"/>
                  </a:lnTo>
                  <a:lnTo>
                    <a:pt x="148853" y="146246"/>
                  </a:lnTo>
                  <a:lnTo>
                    <a:pt x="157927" y="172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95809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19" y="5726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90383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06197" y="910399"/>
              <a:ext cx="178985" cy="163508"/>
            </a:xfrm>
            <a:custGeom>
              <a:avLst/>
              <a:gdLst/>
              <a:ahLst/>
              <a:cxnLst/>
              <a:rect l="0" t="0" r="0" b="0"/>
              <a:pathLst>
                <a:path w="178985" h="163508">
                  <a:moveTo>
                    <a:pt x="0" y="68751"/>
                  </a:moveTo>
                  <a:lnTo>
                    <a:pt x="16788" y="123796"/>
                  </a:lnTo>
                  <a:lnTo>
                    <a:pt x="19159" y="148587"/>
                  </a:lnTo>
                  <a:lnTo>
                    <a:pt x="18622" y="153561"/>
                  </a:lnTo>
                  <a:lnTo>
                    <a:pt x="17094" y="153367"/>
                  </a:lnTo>
                  <a:lnTo>
                    <a:pt x="14905" y="149728"/>
                  </a:lnTo>
                  <a:lnTo>
                    <a:pt x="2771" y="89264"/>
                  </a:lnTo>
                  <a:lnTo>
                    <a:pt x="3571" y="62660"/>
                  </a:lnTo>
                  <a:lnTo>
                    <a:pt x="17175" y="29122"/>
                  </a:lnTo>
                  <a:lnTo>
                    <a:pt x="29470" y="11753"/>
                  </a:lnTo>
                  <a:lnTo>
                    <a:pt x="48973" y="2475"/>
                  </a:lnTo>
                  <a:lnTo>
                    <a:pt x="60724" y="0"/>
                  </a:lnTo>
                  <a:lnTo>
                    <a:pt x="83140" y="3490"/>
                  </a:lnTo>
                  <a:lnTo>
                    <a:pt x="94031" y="7696"/>
                  </a:lnTo>
                  <a:lnTo>
                    <a:pt x="126127" y="35973"/>
                  </a:lnTo>
                  <a:lnTo>
                    <a:pt x="158838" y="79044"/>
                  </a:lnTo>
                  <a:lnTo>
                    <a:pt x="172495" y="111965"/>
                  </a:lnTo>
                  <a:lnTo>
                    <a:pt x="178984" y="163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38181" y="884393"/>
              <a:ext cx="117132" cy="192046"/>
            </a:xfrm>
            <a:custGeom>
              <a:avLst/>
              <a:gdLst/>
              <a:ahLst/>
              <a:cxnLst/>
              <a:rect l="0" t="0" r="0" b="0"/>
              <a:pathLst>
                <a:path w="117132" h="192046">
                  <a:moveTo>
                    <a:pt x="73342" y="0"/>
                  </a:moveTo>
                  <a:lnTo>
                    <a:pt x="30650" y="14573"/>
                  </a:lnTo>
                  <a:lnTo>
                    <a:pt x="20314" y="20244"/>
                  </a:lnTo>
                  <a:lnTo>
                    <a:pt x="5710" y="35903"/>
                  </a:lnTo>
                  <a:lnTo>
                    <a:pt x="179" y="44993"/>
                  </a:lnTo>
                  <a:lnTo>
                    <a:pt x="0" y="53392"/>
                  </a:lnTo>
                  <a:lnTo>
                    <a:pt x="3390" y="61331"/>
                  </a:lnTo>
                  <a:lnTo>
                    <a:pt x="9160" y="68963"/>
                  </a:lnTo>
                  <a:lnTo>
                    <a:pt x="28049" y="77444"/>
                  </a:lnTo>
                  <a:lnTo>
                    <a:pt x="50872" y="83553"/>
                  </a:lnTo>
                  <a:lnTo>
                    <a:pt x="91000" y="106538"/>
                  </a:lnTo>
                  <a:lnTo>
                    <a:pt x="105757" y="121050"/>
                  </a:lnTo>
                  <a:lnTo>
                    <a:pt x="116214" y="139198"/>
                  </a:lnTo>
                  <a:lnTo>
                    <a:pt x="117131" y="148951"/>
                  </a:lnTo>
                  <a:lnTo>
                    <a:pt x="111911" y="169146"/>
                  </a:lnTo>
                  <a:lnTo>
                    <a:pt x="98672" y="183581"/>
                  </a:lnTo>
                  <a:lnTo>
                    <a:pt x="90229" y="189068"/>
                  </a:lnTo>
                  <a:lnTo>
                    <a:pt x="71489" y="192045"/>
                  </a:lnTo>
                  <a:lnTo>
                    <a:pt x="1017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7926" y="876347"/>
              <a:ext cx="131935" cy="428071"/>
            </a:xfrm>
            <a:custGeom>
              <a:avLst/>
              <a:gdLst/>
              <a:ahLst/>
              <a:cxnLst/>
              <a:rect l="0" t="0" r="0" b="0"/>
              <a:pathLst>
                <a:path w="131935" h="428071">
                  <a:moveTo>
                    <a:pt x="8882" y="155445"/>
                  </a:moveTo>
                  <a:lnTo>
                    <a:pt x="26841" y="211660"/>
                  </a:lnTo>
                  <a:lnTo>
                    <a:pt x="40549" y="267112"/>
                  </a:lnTo>
                  <a:lnTo>
                    <a:pt x="54521" y="329321"/>
                  </a:lnTo>
                  <a:lnTo>
                    <a:pt x="67376" y="392389"/>
                  </a:lnTo>
                  <a:lnTo>
                    <a:pt x="69974" y="421411"/>
                  </a:lnTo>
                  <a:lnTo>
                    <a:pt x="68328" y="427512"/>
                  </a:lnTo>
                  <a:lnTo>
                    <a:pt x="64890" y="428070"/>
                  </a:lnTo>
                  <a:lnTo>
                    <a:pt x="60259" y="424933"/>
                  </a:lnTo>
                  <a:lnTo>
                    <a:pt x="40763" y="368459"/>
                  </a:lnTo>
                  <a:lnTo>
                    <a:pt x="22959" y="309015"/>
                  </a:lnTo>
                  <a:lnTo>
                    <a:pt x="13573" y="248261"/>
                  </a:lnTo>
                  <a:lnTo>
                    <a:pt x="10967" y="202156"/>
                  </a:lnTo>
                  <a:lnTo>
                    <a:pt x="3911" y="152518"/>
                  </a:lnTo>
                  <a:lnTo>
                    <a:pt x="0" y="104405"/>
                  </a:lnTo>
                  <a:lnTo>
                    <a:pt x="4431" y="53105"/>
                  </a:lnTo>
                  <a:lnTo>
                    <a:pt x="18741" y="12038"/>
                  </a:lnTo>
                  <a:lnTo>
                    <a:pt x="25984" y="4858"/>
                  </a:lnTo>
                  <a:lnTo>
                    <a:pt x="34321" y="1242"/>
                  </a:lnTo>
                  <a:lnTo>
                    <a:pt x="43389" y="0"/>
                  </a:lnTo>
                  <a:lnTo>
                    <a:pt x="62823" y="4860"/>
                  </a:lnTo>
                  <a:lnTo>
                    <a:pt x="83159" y="15989"/>
                  </a:lnTo>
                  <a:lnTo>
                    <a:pt x="111998" y="41985"/>
                  </a:lnTo>
                  <a:lnTo>
                    <a:pt x="124121" y="61735"/>
                  </a:lnTo>
                  <a:lnTo>
                    <a:pt x="131934" y="98173"/>
                  </a:lnTo>
                  <a:lnTo>
                    <a:pt x="128351" y="106736"/>
                  </a:lnTo>
                  <a:lnTo>
                    <a:pt x="121284" y="112444"/>
                  </a:lnTo>
                  <a:lnTo>
                    <a:pt x="64344" y="131191"/>
                  </a:lnTo>
                  <a:lnTo>
                    <a:pt x="40468" y="134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37906" y="926507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06321" y="75805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11606" y="847653"/>
              <a:ext cx="115814" cy="205414"/>
            </a:xfrm>
            <a:custGeom>
              <a:avLst/>
              <a:gdLst/>
              <a:ahLst/>
              <a:cxnLst/>
              <a:rect l="0" t="0" r="0" b="0"/>
              <a:pathLst>
                <a:path w="115814" h="205414">
                  <a:moveTo>
                    <a:pt x="0" y="78854"/>
                  </a:moveTo>
                  <a:lnTo>
                    <a:pt x="14654" y="131882"/>
                  </a:lnTo>
                  <a:lnTo>
                    <a:pt x="31666" y="192523"/>
                  </a:lnTo>
                  <a:lnTo>
                    <a:pt x="35149" y="203767"/>
                  </a:lnTo>
                  <a:lnTo>
                    <a:pt x="37471" y="205413"/>
                  </a:lnTo>
                  <a:lnTo>
                    <a:pt x="40050" y="191644"/>
                  </a:lnTo>
                  <a:lnTo>
                    <a:pt x="34958" y="172267"/>
                  </a:lnTo>
                  <a:lnTo>
                    <a:pt x="18213" y="125642"/>
                  </a:lnTo>
                  <a:lnTo>
                    <a:pt x="12046" y="71372"/>
                  </a:lnTo>
                  <a:lnTo>
                    <a:pt x="13318" y="31924"/>
                  </a:lnTo>
                  <a:lnTo>
                    <a:pt x="21907" y="12763"/>
                  </a:lnTo>
                  <a:lnTo>
                    <a:pt x="30982" y="6717"/>
                  </a:lnTo>
                  <a:lnTo>
                    <a:pt x="56664" y="0"/>
                  </a:lnTo>
                  <a:lnTo>
                    <a:pt x="115813" y="5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7994" y="892065"/>
              <a:ext cx="266338" cy="172660"/>
            </a:xfrm>
            <a:custGeom>
              <a:avLst/>
              <a:gdLst/>
              <a:ahLst/>
              <a:cxnLst/>
              <a:rect l="0" t="0" r="0" b="0"/>
              <a:pathLst>
                <a:path w="266338" h="172660">
                  <a:moveTo>
                    <a:pt x="118939" y="118670"/>
                  </a:moveTo>
                  <a:lnTo>
                    <a:pt x="115819" y="64526"/>
                  </a:lnTo>
                  <a:lnTo>
                    <a:pt x="109363" y="39624"/>
                  </a:lnTo>
                  <a:lnTo>
                    <a:pt x="98695" y="20757"/>
                  </a:lnTo>
                  <a:lnTo>
                    <a:pt x="83035" y="7693"/>
                  </a:lnTo>
                  <a:lnTo>
                    <a:pt x="73946" y="2571"/>
                  </a:lnTo>
                  <a:lnTo>
                    <a:pt x="54488" y="0"/>
                  </a:lnTo>
                  <a:lnTo>
                    <a:pt x="44386" y="952"/>
                  </a:lnTo>
                  <a:lnTo>
                    <a:pt x="26922" y="11369"/>
                  </a:lnTo>
                  <a:lnTo>
                    <a:pt x="12532" y="27697"/>
                  </a:lnTo>
                  <a:lnTo>
                    <a:pt x="2236" y="46652"/>
                  </a:lnTo>
                  <a:lnTo>
                    <a:pt x="0" y="69895"/>
                  </a:lnTo>
                  <a:lnTo>
                    <a:pt x="4076" y="95822"/>
                  </a:lnTo>
                  <a:lnTo>
                    <a:pt x="19524" y="134387"/>
                  </a:lnTo>
                  <a:lnTo>
                    <a:pt x="32250" y="153342"/>
                  </a:lnTo>
                  <a:lnTo>
                    <a:pt x="48825" y="166445"/>
                  </a:lnTo>
                  <a:lnTo>
                    <a:pt x="58158" y="171577"/>
                  </a:lnTo>
                  <a:lnTo>
                    <a:pt x="66720" y="172659"/>
                  </a:lnTo>
                  <a:lnTo>
                    <a:pt x="82472" y="167622"/>
                  </a:lnTo>
                  <a:lnTo>
                    <a:pt x="104494" y="146043"/>
                  </a:lnTo>
                  <a:lnTo>
                    <a:pt x="120248" y="117422"/>
                  </a:lnTo>
                  <a:lnTo>
                    <a:pt x="127646" y="77263"/>
                  </a:lnTo>
                  <a:lnTo>
                    <a:pt x="140405" y="110777"/>
                  </a:lnTo>
                  <a:lnTo>
                    <a:pt x="164294" y="140508"/>
                  </a:lnTo>
                  <a:lnTo>
                    <a:pt x="193598" y="160366"/>
                  </a:lnTo>
                  <a:lnTo>
                    <a:pt x="203807" y="161675"/>
                  </a:lnTo>
                  <a:lnTo>
                    <a:pt x="224508" y="156891"/>
                  </a:lnTo>
                  <a:lnTo>
                    <a:pt x="266337" y="129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53803" y="610652"/>
              <a:ext cx="52643" cy="515898"/>
            </a:xfrm>
            <a:custGeom>
              <a:avLst/>
              <a:gdLst/>
              <a:ahLst/>
              <a:cxnLst/>
              <a:rect l="0" t="0" r="0" b="0"/>
              <a:pathLst>
                <a:path w="52643" h="515898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5" y="166175"/>
                  </a:lnTo>
                  <a:lnTo>
                    <a:pt x="10722" y="215484"/>
                  </a:lnTo>
                  <a:lnTo>
                    <a:pt x="17475" y="265968"/>
                  </a:lnTo>
                  <a:lnTo>
                    <a:pt x="20349" y="325542"/>
                  </a:lnTo>
                  <a:lnTo>
                    <a:pt x="26506" y="382369"/>
                  </a:lnTo>
                  <a:lnTo>
                    <a:pt x="35670" y="430190"/>
                  </a:lnTo>
                  <a:lnTo>
                    <a:pt x="48077" y="486835"/>
                  </a:lnTo>
                  <a:lnTo>
                    <a:pt x="52642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4818" y="736994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57239" y="20244"/>
                  </a:lnTo>
                  <a:lnTo>
                    <a:pt x="205681" y="33814"/>
                  </a:lnTo>
                  <a:lnTo>
                    <a:pt x="145950" y="39655"/>
                  </a:lnTo>
                  <a:lnTo>
                    <a:pt x="89388" y="41386"/>
                  </a:lnTo>
                  <a:lnTo>
                    <a:pt x="29789" y="431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74901" y="926507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43316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69332" y="905450"/>
              <a:ext cx="119077" cy="142408"/>
            </a:xfrm>
            <a:custGeom>
              <a:avLst/>
              <a:gdLst/>
              <a:ahLst/>
              <a:cxnLst/>
              <a:rect l="0" t="0" r="0" b="0"/>
              <a:pathLst>
                <a:path w="119077" h="142408">
                  <a:moveTo>
                    <a:pt x="74025" y="10529"/>
                  </a:moveTo>
                  <a:lnTo>
                    <a:pt x="57257" y="4940"/>
                  </a:lnTo>
                  <a:lnTo>
                    <a:pt x="39667" y="5315"/>
                  </a:lnTo>
                  <a:lnTo>
                    <a:pt x="30063" y="7053"/>
                  </a:lnTo>
                  <a:lnTo>
                    <a:pt x="13152" y="18343"/>
                  </a:lnTo>
                  <a:lnTo>
                    <a:pt x="5367" y="26267"/>
                  </a:lnTo>
                  <a:lnTo>
                    <a:pt x="1347" y="37398"/>
                  </a:lnTo>
                  <a:lnTo>
                    <a:pt x="0" y="65365"/>
                  </a:lnTo>
                  <a:lnTo>
                    <a:pt x="11407" y="102816"/>
                  </a:lnTo>
                  <a:lnTo>
                    <a:pt x="35194" y="130550"/>
                  </a:lnTo>
                  <a:lnTo>
                    <a:pt x="57547" y="139911"/>
                  </a:lnTo>
                  <a:lnTo>
                    <a:pt x="70059" y="142407"/>
                  </a:lnTo>
                  <a:lnTo>
                    <a:pt x="80740" y="140562"/>
                  </a:lnTo>
                  <a:lnTo>
                    <a:pt x="98846" y="129152"/>
                  </a:lnTo>
                  <a:lnTo>
                    <a:pt x="111573" y="112383"/>
                  </a:lnTo>
                  <a:lnTo>
                    <a:pt x="116605" y="102998"/>
                  </a:lnTo>
                  <a:lnTo>
                    <a:pt x="119076" y="83212"/>
                  </a:lnTo>
                  <a:lnTo>
                    <a:pt x="108120" y="32622"/>
                  </a:lnTo>
                  <a:lnTo>
                    <a:pt x="950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06528" y="870343"/>
              <a:ext cx="231628" cy="235150"/>
            </a:xfrm>
            <a:custGeom>
              <a:avLst/>
              <a:gdLst/>
              <a:ahLst/>
              <a:cxnLst/>
              <a:rect l="0" t="0" r="0" b="0"/>
              <a:pathLst>
                <a:path w="231628" h="235150">
                  <a:moveTo>
                    <a:pt x="0" y="56164"/>
                  </a:moveTo>
                  <a:lnTo>
                    <a:pt x="16811" y="75315"/>
                  </a:lnTo>
                  <a:lnTo>
                    <a:pt x="43909" y="129382"/>
                  </a:lnTo>
                  <a:lnTo>
                    <a:pt x="59323" y="187524"/>
                  </a:lnTo>
                  <a:lnTo>
                    <a:pt x="67750" y="222857"/>
                  </a:lnTo>
                  <a:lnTo>
                    <a:pt x="67394" y="223445"/>
                  </a:lnTo>
                  <a:lnTo>
                    <a:pt x="43756" y="165982"/>
                  </a:lnTo>
                  <a:lnTo>
                    <a:pt x="35191" y="117559"/>
                  </a:lnTo>
                  <a:lnTo>
                    <a:pt x="37887" y="54384"/>
                  </a:lnTo>
                  <a:lnTo>
                    <a:pt x="52040" y="16642"/>
                  </a:lnTo>
                  <a:lnTo>
                    <a:pt x="60430" y="8759"/>
                  </a:lnTo>
                  <a:lnTo>
                    <a:pt x="82230" y="0"/>
                  </a:lnTo>
                  <a:lnTo>
                    <a:pt x="94594" y="1174"/>
                  </a:lnTo>
                  <a:lnTo>
                    <a:pt x="132013" y="18424"/>
                  </a:lnTo>
                  <a:lnTo>
                    <a:pt x="158958" y="40043"/>
                  </a:lnTo>
                  <a:lnTo>
                    <a:pt x="201795" y="99578"/>
                  </a:lnTo>
                  <a:lnTo>
                    <a:pt x="220969" y="143247"/>
                  </a:lnTo>
                  <a:lnTo>
                    <a:pt x="229522" y="197585"/>
                  </a:lnTo>
                  <a:lnTo>
                    <a:pt x="231627" y="235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80352" y="526424"/>
              <a:ext cx="31587" cy="600126"/>
            </a:xfrm>
            <a:custGeom>
              <a:avLst/>
              <a:gdLst/>
              <a:ahLst/>
              <a:cxnLst/>
              <a:rect l="0" t="0" r="0" b="0"/>
              <a:pathLst>
                <a:path w="31587" h="600126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1170" y="218631"/>
                  </a:lnTo>
                  <a:lnTo>
                    <a:pt x="8333" y="282049"/>
                  </a:lnTo>
                  <a:lnTo>
                    <a:pt x="12997" y="328845"/>
                  </a:lnTo>
                  <a:lnTo>
                    <a:pt x="19465" y="391471"/>
                  </a:lnTo>
                  <a:lnTo>
                    <a:pt x="27978" y="451241"/>
                  </a:lnTo>
                  <a:lnTo>
                    <a:pt x="30517" y="505708"/>
                  </a:lnTo>
                  <a:lnTo>
                    <a:pt x="31375" y="564100"/>
                  </a:lnTo>
                  <a:lnTo>
                    <a:pt x="31586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8725" y="652766"/>
              <a:ext cx="389556" cy="147400"/>
            </a:xfrm>
            <a:custGeom>
              <a:avLst/>
              <a:gdLst/>
              <a:ahLst/>
              <a:cxnLst/>
              <a:rect l="0" t="0" r="0" b="0"/>
              <a:pathLst>
                <a:path w="389556" h="147400">
                  <a:moveTo>
                    <a:pt x="389555" y="0"/>
                  </a:moveTo>
                  <a:lnTo>
                    <a:pt x="370404" y="16811"/>
                  </a:lnTo>
                  <a:lnTo>
                    <a:pt x="316338" y="43909"/>
                  </a:lnTo>
                  <a:lnTo>
                    <a:pt x="263277" y="62946"/>
                  </a:lnTo>
                  <a:lnTo>
                    <a:pt x="209933" y="82754"/>
                  </a:lnTo>
                  <a:lnTo>
                    <a:pt x="148701" y="104629"/>
                  </a:lnTo>
                  <a:lnTo>
                    <a:pt x="94928" y="122746"/>
                  </a:lnTo>
                  <a:lnTo>
                    <a:pt x="36548" y="14036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50961" y="862269"/>
              <a:ext cx="208805" cy="194901"/>
            </a:xfrm>
            <a:custGeom>
              <a:avLst/>
              <a:gdLst/>
              <a:ahLst/>
              <a:cxnLst/>
              <a:rect l="0" t="0" r="0" b="0"/>
              <a:pathLst>
                <a:path w="208805" h="194901">
                  <a:moveTo>
                    <a:pt x="139961" y="43181"/>
                  </a:moveTo>
                  <a:lnTo>
                    <a:pt x="134372" y="26414"/>
                  </a:lnTo>
                  <a:lnTo>
                    <a:pt x="119149" y="11942"/>
                  </a:lnTo>
                  <a:lnTo>
                    <a:pt x="108539" y="4808"/>
                  </a:lnTo>
                  <a:lnTo>
                    <a:pt x="87391" y="0"/>
                  </a:lnTo>
                  <a:lnTo>
                    <a:pt x="66294" y="2933"/>
                  </a:lnTo>
                  <a:lnTo>
                    <a:pt x="45218" y="12035"/>
                  </a:lnTo>
                  <a:lnTo>
                    <a:pt x="19212" y="35902"/>
                  </a:lnTo>
                  <a:lnTo>
                    <a:pt x="2278" y="65201"/>
                  </a:lnTo>
                  <a:lnTo>
                    <a:pt x="0" y="85723"/>
                  </a:lnTo>
                  <a:lnTo>
                    <a:pt x="8069" y="127494"/>
                  </a:lnTo>
                  <a:lnTo>
                    <a:pt x="23153" y="153431"/>
                  </a:lnTo>
                  <a:lnTo>
                    <a:pt x="53619" y="181523"/>
                  </a:lnTo>
                  <a:lnTo>
                    <a:pt x="82089" y="192404"/>
                  </a:lnTo>
                  <a:lnTo>
                    <a:pt x="111900" y="194900"/>
                  </a:lnTo>
                  <a:lnTo>
                    <a:pt x="148414" y="183151"/>
                  </a:lnTo>
                  <a:lnTo>
                    <a:pt x="170625" y="171291"/>
                  </a:lnTo>
                  <a:lnTo>
                    <a:pt x="197270" y="140281"/>
                  </a:lnTo>
                  <a:lnTo>
                    <a:pt x="206376" y="111683"/>
                  </a:lnTo>
                  <a:lnTo>
                    <a:pt x="208804" y="95868"/>
                  </a:lnTo>
                  <a:lnTo>
                    <a:pt x="202143" y="65818"/>
                  </a:lnTo>
                  <a:lnTo>
                    <a:pt x="187485" y="39204"/>
                  </a:lnTo>
                  <a:lnTo>
                    <a:pt x="169271" y="19577"/>
                  </a:lnTo>
                  <a:lnTo>
                    <a:pt x="149478" y="9294"/>
                  </a:lnTo>
                  <a:lnTo>
                    <a:pt x="118904" y="1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60593" y="822628"/>
              <a:ext cx="429518" cy="219694"/>
            </a:xfrm>
            <a:custGeom>
              <a:avLst/>
              <a:gdLst/>
              <a:ahLst/>
              <a:cxnLst/>
              <a:rect l="0" t="0" r="0" b="0"/>
              <a:pathLst>
                <a:path w="429518" h="219694">
                  <a:moveTo>
                    <a:pt x="9355" y="61765"/>
                  </a:moveTo>
                  <a:lnTo>
                    <a:pt x="3766" y="78533"/>
                  </a:lnTo>
                  <a:lnTo>
                    <a:pt x="7810" y="137211"/>
                  </a:lnTo>
                  <a:lnTo>
                    <a:pt x="15217" y="190460"/>
                  </a:lnTo>
                  <a:lnTo>
                    <a:pt x="14432" y="189676"/>
                  </a:lnTo>
                  <a:lnTo>
                    <a:pt x="4769" y="152022"/>
                  </a:lnTo>
                  <a:lnTo>
                    <a:pt x="0" y="96665"/>
                  </a:lnTo>
                  <a:lnTo>
                    <a:pt x="2178" y="40670"/>
                  </a:lnTo>
                  <a:lnTo>
                    <a:pt x="4570" y="26645"/>
                  </a:lnTo>
                  <a:lnTo>
                    <a:pt x="9674" y="18464"/>
                  </a:lnTo>
                  <a:lnTo>
                    <a:pt x="16587" y="14181"/>
                  </a:lnTo>
                  <a:lnTo>
                    <a:pt x="24705" y="12495"/>
                  </a:lnTo>
                  <a:lnTo>
                    <a:pt x="33626" y="14880"/>
                  </a:lnTo>
                  <a:lnTo>
                    <a:pt x="52897" y="26890"/>
                  </a:lnTo>
                  <a:lnTo>
                    <a:pt x="66922" y="43925"/>
                  </a:lnTo>
                  <a:lnTo>
                    <a:pt x="96571" y="101010"/>
                  </a:lnTo>
                  <a:lnTo>
                    <a:pt x="105829" y="123661"/>
                  </a:lnTo>
                  <a:lnTo>
                    <a:pt x="109936" y="125256"/>
                  </a:lnTo>
                  <a:lnTo>
                    <a:pt x="113843" y="120470"/>
                  </a:lnTo>
                  <a:lnTo>
                    <a:pt x="120135" y="100724"/>
                  </a:lnTo>
                  <a:lnTo>
                    <a:pt x="130095" y="41910"/>
                  </a:lnTo>
                  <a:lnTo>
                    <a:pt x="139626" y="9479"/>
                  </a:lnTo>
                  <a:lnTo>
                    <a:pt x="145336" y="3511"/>
                  </a:lnTo>
                  <a:lnTo>
                    <a:pt x="152651" y="702"/>
                  </a:lnTo>
                  <a:lnTo>
                    <a:pt x="161038" y="0"/>
                  </a:lnTo>
                  <a:lnTo>
                    <a:pt x="168969" y="3041"/>
                  </a:lnTo>
                  <a:lnTo>
                    <a:pt x="184020" y="15778"/>
                  </a:lnTo>
                  <a:lnTo>
                    <a:pt x="200057" y="48270"/>
                  </a:lnTo>
                  <a:lnTo>
                    <a:pt x="208721" y="101170"/>
                  </a:lnTo>
                  <a:lnTo>
                    <a:pt x="220485" y="156680"/>
                  </a:lnTo>
                  <a:lnTo>
                    <a:pt x="226022" y="175309"/>
                  </a:lnTo>
                  <a:lnTo>
                    <a:pt x="227499" y="173726"/>
                  </a:lnTo>
                  <a:lnTo>
                    <a:pt x="244935" y="113566"/>
                  </a:lnTo>
                  <a:lnTo>
                    <a:pt x="260741" y="88162"/>
                  </a:lnTo>
                  <a:lnTo>
                    <a:pt x="269362" y="82873"/>
                  </a:lnTo>
                  <a:lnTo>
                    <a:pt x="305023" y="75428"/>
                  </a:lnTo>
                  <a:lnTo>
                    <a:pt x="352114" y="73223"/>
                  </a:lnTo>
                  <a:lnTo>
                    <a:pt x="399603" y="70229"/>
                  </a:lnTo>
                  <a:lnTo>
                    <a:pt x="421055" y="61238"/>
                  </a:lnTo>
                  <a:lnTo>
                    <a:pt x="426541" y="54395"/>
                  </a:lnTo>
                  <a:lnTo>
                    <a:pt x="429029" y="46323"/>
                  </a:lnTo>
                  <a:lnTo>
                    <a:pt x="429517" y="37432"/>
                  </a:lnTo>
                  <a:lnTo>
                    <a:pt x="426334" y="30336"/>
                  </a:lnTo>
                  <a:lnTo>
                    <a:pt x="413437" y="19331"/>
                  </a:lnTo>
                  <a:lnTo>
                    <a:pt x="386447" y="6558"/>
                  </a:lnTo>
                  <a:lnTo>
                    <a:pt x="345044" y="6543"/>
                  </a:lnTo>
                  <a:lnTo>
                    <a:pt x="306910" y="19537"/>
                  </a:lnTo>
                  <a:lnTo>
                    <a:pt x="287440" y="37928"/>
                  </a:lnTo>
                  <a:lnTo>
                    <a:pt x="255878" y="87862"/>
                  </a:lnTo>
                  <a:lnTo>
                    <a:pt x="250722" y="115088"/>
                  </a:lnTo>
                  <a:lnTo>
                    <a:pt x="253500" y="142786"/>
                  </a:lnTo>
                  <a:lnTo>
                    <a:pt x="262533" y="170694"/>
                  </a:lnTo>
                  <a:lnTo>
                    <a:pt x="280587" y="192456"/>
                  </a:lnTo>
                  <a:lnTo>
                    <a:pt x="304208" y="207588"/>
                  </a:lnTo>
                  <a:lnTo>
                    <a:pt x="354380" y="217302"/>
                  </a:lnTo>
                  <a:lnTo>
                    <a:pt x="388381" y="219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85845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48547" y="2297023"/>
            <a:ext cx="1804511" cy="702408"/>
            <a:chOff x="248547" y="2297023"/>
            <a:chExt cx="1804511" cy="702408"/>
          </a:xfrm>
        </p:grpSpPr>
        <p:sp>
          <p:nvSpPr>
            <p:cNvPr id="38" name="Freeform 37"/>
            <p:cNvSpPr/>
            <p:nvPr/>
          </p:nvSpPr>
          <p:spPr>
            <a:xfrm>
              <a:off x="248547" y="2297023"/>
              <a:ext cx="386110" cy="584726"/>
            </a:xfrm>
            <a:custGeom>
              <a:avLst/>
              <a:gdLst/>
              <a:ahLst/>
              <a:cxnLst/>
              <a:rect l="0" t="0" r="0" b="0"/>
              <a:pathLst>
                <a:path w="386110" h="584726">
                  <a:moveTo>
                    <a:pt x="288406" y="61360"/>
                  </a:moveTo>
                  <a:lnTo>
                    <a:pt x="278831" y="37313"/>
                  </a:lnTo>
                  <a:lnTo>
                    <a:pt x="268162" y="22987"/>
                  </a:lnTo>
                  <a:lnTo>
                    <a:pt x="243413" y="7356"/>
                  </a:lnTo>
                  <a:lnTo>
                    <a:pt x="195204" y="0"/>
                  </a:lnTo>
                  <a:lnTo>
                    <a:pt x="154466" y="1065"/>
                  </a:lnTo>
                  <a:lnTo>
                    <a:pt x="101898" y="21201"/>
                  </a:lnTo>
                  <a:lnTo>
                    <a:pt x="57373" y="47708"/>
                  </a:lnTo>
                  <a:lnTo>
                    <a:pt x="30959" y="79672"/>
                  </a:lnTo>
                  <a:lnTo>
                    <a:pt x="5358" y="137818"/>
                  </a:lnTo>
                  <a:lnTo>
                    <a:pt x="0" y="163191"/>
                  </a:lnTo>
                  <a:lnTo>
                    <a:pt x="1518" y="186167"/>
                  </a:lnTo>
                  <a:lnTo>
                    <a:pt x="9212" y="204957"/>
                  </a:lnTo>
                  <a:lnTo>
                    <a:pt x="33215" y="236084"/>
                  </a:lnTo>
                  <a:lnTo>
                    <a:pt x="59156" y="252080"/>
                  </a:lnTo>
                  <a:lnTo>
                    <a:pt x="108938" y="266796"/>
                  </a:lnTo>
                  <a:lnTo>
                    <a:pt x="156981" y="270409"/>
                  </a:lnTo>
                  <a:lnTo>
                    <a:pt x="208261" y="272649"/>
                  </a:lnTo>
                  <a:lnTo>
                    <a:pt x="271752" y="283294"/>
                  </a:lnTo>
                  <a:lnTo>
                    <a:pt x="284322" y="286525"/>
                  </a:lnTo>
                  <a:lnTo>
                    <a:pt x="304528" y="299474"/>
                  </a:lnTo>
                  <a:lnTo>
                    <a:pt x="359477" y="351514"/>
                  </a:lnTo>
                  <a:lnTo>
                    <a:pt x="379264" y="389487"/>
                  </a:lnTo>
                  <a:lnTo>
                    <a:pt x="386109" y="416594"/>
                  </a:lnTo>
                  <a:lnTo>
                    <a:pt x="380972" y="472125"/>
                  </a:lnTo>
                  <a:lnTo>
                    <a:pt x="363102" y="528154"/>
                  </a:lnTo>
                  <a:lnTo>
                    <a:pt x="347341" y="549974"/>
                  </a:lnTo>
                  <a:lnTo>
                    <a:pt x="328637" y="566301"/>
                  </a:lnTo>
                  <a:lnTo>
                    <a:pt x="308626" y="577456"/>
                  </a:lnTo>
                  <a:lnTo>
                    <a:pt x="272040" y="584725"/>
                  </a:lnTo>
                  <a:lnTo>
                    <a:pt x="225975" y="581289"/>
                  </a:lnTo>
                  <a:lnTo>
                    <a:pt x="186460" y="567273"/>
                  </a:lnTo>
                  <a:lnTo>
                    <a:pt x="142836" y="540406"/>
                  </a:lnTo>
                  <a:lnTo>
                    <a:pt x="98893" y="482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466" y="2684766"/>
              <a:ext cx="147400" cy="184537"/>
            </a:xfrm>
            <a:custGeom>
              <a:avLst/>
              <a:gdLst/>
              <a:ahLst/>
              <a:cxnLst/>
              <a:rect l="0" t="0" r="0" b="0"/>
              <a:pathLst>
                <a:path w="147400" h="18453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45102"/>
                  </a:lnTo>
                  <a:lnTo>
                    <a:pt x="20243" y="172715"/>
                  </a:lnTo>
                  <a:lnTo>
                    <a:pt x="28703" y="178315"/>
                  </a:lnTo>
                  <a:lnTo>
                    <a:pt x="50582" y="184536"/>
                  </a:lnTo>
                  <a:lnTo>
                    <a:pt x="72783" y="181062"/>
                  </a:lnTo>
                  <a:lnTo>
                    <a:pt x="93179" y="170550"/>
                  </a:lnTo>
                  <a:lnTo>
                    <a:pt x="117816" y="143730"/>
                  </a:lnTo>
                  <a:lnTo>
                    <a:pt x="137594" y="106668"/>
                  </a:lnTo>
                  <a:lnTo>
                    <a:pt x="145462" y="55342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9150" y="2421554"/>
              <a:ext cx="206222" cy="385157"/>
            </a:xfrm>
            <a:custGeom>
              <a:avLst/>
              <a:gdLst/>
              <a:ahLst/>
              <a:cxnLst/>
              <a:rect l="0" t="0" r="0" b="0"/>
              <a:pathLst>
                <a:path w="206222" h="385157">
                  <a:moveTo>
                    <a:pt x="0" y="0"/>
                  </a:moveTo>
                  <a:lnTo>
                    <a:pt x="5589" y="58617"/>
                  </a:lnTo>
                  <a:lnTo>
                    <a:pt x="16788" y="121196"/>
                  </a:lnTo>
                  <a:lnTo>
                    <a:pt x="20962" y="172520"/>
                  </a:lnTo>
                  <a:lnTo>
                    <a:pt x="27918" y="223603"/>
                  </a:lnTo>
                  <a:lnTo>
                    <a:pt x="30861" y="286497"/>
                  </a:lnTo>
                  <a:lnTo>
                    <a:pt x="31442" y="349310"/>
                  </a:lnTo>
                  <a:lnTo>
                    <a:pt x="31490" y="354536"/>
                  </a:lnTo>
                  <a:lnTo>
                    <a:pt x="37162" y="317800"/>
                  </a:lnTo>
                  <a:lnTo>
                    <a:pt x="51825" y="284846"/>
                  </a:lnTo>
                  <a:lnTo>
                    <a:pt x="67487" y="269708"/>
                  </a:lnTo>
                  <a:lnTo>
                    <a:pt x="106137" y="250457"/>
                  </a:lnTo>
                  <a:lnTo>
                    <a:pt x="126721" y="248965"/>
                  </a:lnTo>
                  <a:lnTo>
                    <a:pt x="147567" y="253371"/>
                  </a:lnTo>
                  <a:lnTo>
                    <a:pt x="177864" y="269005"/>
                  </a:lnTo>
                  <a:lnTo>
                    <a:pt x="194474" y="281775"/>
                  </a:lnTo>
                  <a:lnTo>
                    <a:pt x="203416" y="301488"/>
                  </a:lnTo>
                  <a:lnTo>
                    <a:pt x="206221" y="324677"/>
                  </a:lnTo>
                  <a:lnTo>
                    <a:pt x="203568" y="346682"/>
                  </a:lnTo>
                  <a:lnTo>
                    <a:pt x="192250" y="365041"/>
                  </a:lnTo>
                  <a:lnTo>
                    <a:pt x="184319" y="373212"/>
                  </a:lnTo>
                  <a:lnTo>
                    <a:pt x="163028" y="382291"/>
                  </a:lnTo>
                  <a:lnTo>
                    <a:pt x="136797" y="385156"/>
                  </a:lnTo>
                  <a:lnTo>
                    <a:pt x="91485" y="379023"/>
                  </a:lnTo>
                  <a:lnTo>
                    <a:pt x="55962" y="362907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26549" y="2779523"/>
              <a:ext cx="126993" cy="219908"/>
            </a:xfrm>
            <a:custGeom>
              <a:avLst/>
              <a:gdLst/>
              <a:ahLst/>
              <a:cxnLst/>
              <a:rect l="0" t="0" r="0" b="0"/>
              <a:pathLst>
                <a:path w="126993" h="219908">
                  <a:moveTo>
                    <a:pt x="115813" y="0"/>
                  </a:moveTo>
                  <a:lnTo>
                    <a:pt x="126992" y="16767"/>
                  </a:lnTo>
                  <a:lnTo>
                    <a:pt x="126241" y="40597"/>
                  </a:lnTo>
                  <a:lnTo>
                    <a:pt x="121618" y="68346"/>
                  </a:lnTo>
                  <a:lnTo>
                    <a:pt x="125062" y="120995"/>
                  </a:lnTo>
                  <a:lnTo>
                    <a:pt x="126089" y="181438"/>
                  </a:lnTo>
                  <a:lnTo>
                    <a:pt x="121494" y="192318"/>
                  </a:lnTo>
                  <a:lnTo>
                    <a:pt x="103910" y="207527"/>
                  </a:lnTo>
                  <a:lnTo>
                    <a:pt x="80497" y="215067"/>
                  </a:lnTo>
                  <a:lnTo>
                    <a:pt x="27339" y="219907"/>
                  </a:lnTo>
                  <a:lnTo>
                    <a:pt x="12150" y="21744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63419" y="25689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68704" y="2596939"/>
              <a:ext cx="149788" cy="217129"/>
            </a:xfrm>
            <a:custGeom>
              <a:avLst/>
              <a:gdLst/>
              <a:ahLst/>
              <a:cxnLst/>
              <a:rect l="0" t="0" r="0" b="0"/>
              <a:pathLst>
                <a:path w="149788" h="217129">
                  <a:moveTo>
                    <a:pt x="0" y="108884"/>
                  </a:moveTo>
                  <a:lnTo>
                    <a:pt x="58617" y="108884"/>
                  </a:lnTo>
                  <a:lnTo>
                    <a:pt x="115214" y="97432"/>
                  </a:lnTo>
                  <a:lnTo>
                    <a:pt x="125942" y="94230"/>
                  </a:lnTo>
                  <a:lnTo>
                    <a:pt x="134265" y="88587"/>
                  </a:lnTo>
                  <a:lnTo>
                    <a:pt x="146631" y="72957"/>
                  </a:lnTo>
                  <a:lnTo>
                    <a:pt x="149787" y="51193"/>
                  </a:lnTo>
                  <a:lnTo>
                    <a:pt x="148991" y="38838"/>
                  </a:lnTo>
                  <a:lnTo>
                    <a:pt x="144951" y="29431"/>
                  </a:lnTo>
                  <a:lnTo>
                    <a:pt x="131103" y="15860"/>
                  </a:lnTo>
                  <a:lnTo>
                    <a:pt x="103576" y="1643"/>
                  </a:lnTo>
                  <a:lnTo>
                    <a:pt x="83469" y="0"/>
                  </a:lnTo>
                  <a:lnTo>
                    <a:pt x="62834" y="4340"/>
                  </a:lnTo>
                  <a:lnTo>
                    <a:pt x="41964" y="14067"/>
                  </a:lnTo>
                  <a:lnTo>
                    <a:pt x="27230" y="32428"/>
                  </a:lnTo>
                  <a:lnTo>
                    <a:pt x="17951" y="56187"/>
                  </a:lnTo>
                  <a:lnTo>
                    <a:pt x="13898" y="97040"/>
                  </a:lnTo>
                  <a:lnTo>
                    <a:pt x="22416" y="156414"/>
                  </a:lnTo>
                  <a:lnTo>
                    <a:pt x="29850" y="179142"/>
                  </a:lnTo>
                  <a:lnTo>
                    <a:pt x="40953" y="197042"/>
                  </a:lnTo>
                  <a:lnTo>
                    <a:pt x="56806" y="209677"/>
                  </a:lnTo>
                  <a:lnTo>
                    <a:pt x="65947" y="214684"/>
                  </a:lnTo>
                  <a:lnTo>
                    <a:pt x="85462" y="217128"/>
                  </a:lnTo>
                  <a:lnTo>
                    <a:pt x="136871" y="214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04497" y="2626535"/>
              <a:ext cx="153763" cy="181230"/>
            </a:xfrm>
            <a:custGeom>
              <a:avLst/>
              <a:gdLst/>
              <a:ahLst/>
              <a:cxnLst/>
              <a:rect l="0" t="0" r="0" b="0"/>
              <a:pathLst>
                <a:path w="153763" h="181230">
                  <a:moveTo>
                    <a:pt x="90591" y="5589"/>
                  </a:moveTo>
                  <a:lnTo>
                    <a:pt x="73823" y="0"/>
                  </a:lnTo>
                  <a:lnTo>
                    <a:pt x="66544" y="693"/>
                  </a:lnTo>
                  <a:lnTo>
                    <a:pt x="52217" y="7702"/>
                  </a:lnTo>
                  <a:lnTo>
                    <a:pt x="23956" y="32436"/>
                  </a:lnTo>
                  <a:lnTo>
                    <a:pt x="9892" y="50276"/>
                  </a:lnTo>
                  <a:lnTo>
                    <a:pt x="2082" y="73023"/>
                  </a:lnTo>
                  <a:lnTo>
                    <a:pt x="0" y="85640"/>
                  </a:lnTo>
                  <a:lnTo>
                    <a:pt x="3925" y="109018"/>
                  </a:lnTo>
                  <a:lnTo>
                    <a:pt x="25508" y="152621"/>
                  </a:lnTo>
                  <a:lnTo>
                    <a:pt x="41778" y="167643"/>
                  </a:lnTo>
                  <a:lnTo>
                    <a:pt x="61877" y="177049"/>
                  </a:lnTo>
                  <a:lnTo>
                    <a:pt x="86408" y="181229"/>
                  </a:lnTo>
                  <a:lnTo>
                    <a:pt x="141657" y="167467"/>
                  </a:lnTo>
                  <a:lnTo>
                    <a:pt x="153762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53015" y="2411026"/>
              <a:ext cx="10096" cy="410612"/>
            </a:xfrm>
            <a:custGeom>
              <a:avLst/>
              <a:gdLst/>
              <a:ahLst/>
              <a:cxnLst/>
              <a:rect l="0" t="0" r="0" b="0"/>
              <a:pathLst>
                <a:path w="10096" h="410612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0095" y="233062"/>
                  </a:lnTo>
                  <a:lnTo>
                    <a:pt x="3207" y="293261"/>
                  </a:lnTo>
                  <a:lnTo>
                    <a:pt x="634" y="35593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68787" y="2542307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6" y="0"/>
                  </a:lnTo>
                  <a:lnTo>
                    <a:pt x="155155" y="375"/>
                  </a:lnTo>
                  <a:lnTo>
                    <a:pt x="96515" y="6072"/>
                  </a:lnTo>
                  <a:lnTo>
                    <a:pt x="41768" y="1690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53057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42528" y="270582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98232" y="3979772"/>
            <a:ext cx="3649955" cy="747524"/>
            <a:chOff x="298232" y="3979772"/>
            <a:chExt cx="3649955" cy="747524"/>
          </a:xfrm>
        </p:grpSpPr>
        <p:sp>
          <p:nvSpPr>
            <p:cNvPr id="50" name="Freeform 49"/>
            <p:cNvSpPr/>
            <p:nvPr/>
          </p:nvSpPr>
          <p:spPr>
            <a:xfrm>
              <a:off x="298232" y="4099203"/>
              <a:ext cx="331584" cy="500257"/>
            </a:xfrm>
            <a:custGeom>
              <a:avLst/>
              <a:gdLst/>
              <a:ahLst/>
              <a:cxnLst/>
              <a:rect l="0" t="0" r="0" b="0"/>
              <a:pathLst>
                <a:path w="331584" h="500257">
                  <a:moveTo>
                    <a:pt x="217664" y="49025"/>
                  </a:moveTo>
                  <a:lnTo>
                    <a:pt x="199683" y="33384"/>
                  </a:lnTo>
                  <a:lnTo>
                    <a:pt x="147922" y="8592"/>
                  </a:lnTo>
                  <a:lnTo>
                    <a:pt x="102373" y="0"/>
                  </a:lnTo>
                  <a:lnTo>
                    <a:pt x="75177" y="4229"/>
                  </a:lnTo>
                  <a:lnTo>
                    <a:pt x="29121" y="26008"/>
                  </a:lnTo>
                  <a:lnTo>
                    <a:pt x="13764" y="45424"/>
                  </a:lnTo>
                  <a:lnTo>
                    <a:pt x="4209" y="69651"/>
                  </a:lnTo>
                  <a:lnTo>
                    <a:pt x="0" y="108429"/>
                  </a:lnTo>
                  <a:lnTo>
                    <a:pt x="6812" y="142665"/>
                  </a:lnTo>
                  <a:lnTo>
                    <a:pt x="17107" y="164342"/>
                  </a:lnTo>
                  <a:lnTo>
                    <a:pt x="41646" y="190687"/>
                  </a:lnTo>
                  <a:lnTo>
                    <a:pt x="64175" y="199723"/>
                  </a:lnTo>
                  <a:lnTo>
                    <a:pt x="89785" y="202570"/>
                  </a:lnTo>
                  <a:lnTo>
                    <a:pt x="144354" y="197984"/>
                  </a:lnTo>
                  <a:lnTo>
                    <a:pt x="183074" y="200005"/>
                  </a:lnTo>
                  <a:lnTo>
                    <a:pt x="227599" y="211169"/>
                  </a:lnTo>
                  <a:lnTo>
                    <a:pt x="245866" y="224035"/>
                  </a:lnTo>
                  <a:lnTo>
                    <a:pt x="299400" y="276013"/>
                  </a:lnTo>
                  <a:lnTo>
                    <a:pt x="323886" y="321849"/>
                  </a:lnTo>
                  <a:lnTo>
                    <a:pt x="331583" y="373104"/>
                  </a:lnTo>
                  <a:lnTo>
                    <a:pt x="330576" y="413200"/>
                  </a:lnTo>
                  <a:lnTo>
                    <a:pt x="322050" y="436658"/>
                  </a:lnTo>
                  <a:lnTo>
                    <a:pt x="298506" y="469595"/>
                  </a:lnTo>
                  <a:lnTo>
                    <a:pt x="276210" y="484729"/>
                  </a:lnTo>
                  <a:lnTo>
                    <a:pt x="249534" y="494186"/>
                  </a:lnTo>
                  <a:lnTo>
                    <a:pt x="187868" y="500256"/>
                  </a:lnTo>
                  <a:lnTo>
                    <a:pt x="147614" y="498188"/>
                  </a:lnTo>
                  <a:lnTo>
                    <a:pt x="96982" y="481419"/>
                  </a:lnTo>
                  <a:lnTo>
                    <a:pt x="38679" y="449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5937" y="4379855"/>
              <a:ext cx="144739" cy="223479"/>
            </a:xfrm>
            <a:custGeom>
              <a:avLst/>
              <a:gdLst/>
              <a:ahLst/>
              <a:cxnLst/>
              <a:rect l="0" t="0" r="0" b="0"/>
              <a:pathLst>
                <a:path w="144739" h="223479">
                  <a:moveTo>
                    <a:pt x="0" y="31585"/>
                  </a:moveTo>
                  <a:lnTo>
                    <a:pt x="5590" y="93678"/>
                  </a:lnTo>
                  <a:lnTo>
                    <a:pt x="12998" y="155590"/>
                  </a:lnTo>
                  <a:lnTo>
                    <a:pt x="25055" y="199579"/>
                  </a:lnTo>
                  <a:lnTo>
                    <a:pt x="30741" y="207922"/>
                  </a:lnTo>
                  <a:lnTo>
                    <a:pt x="46418" y="220311"/>
                  </a:lnTo>
                  <a:lnTo>
                    <a:pt x="65084" y="223478"/>
                  </a:lnTo>
                  <a:lnTo>
                    <a:pt x="74975" y="222685"/>
                  </a:lnTo>
                  <a:lnTo>
                    <a:pt x="82739" y="218646"/>
                  </a:lnTo>
                  <a:lnTo>
                    <a:pt x="94485" y="204800"/>
                  </a:lnTo>
                  <a:lnTo>
                    <a:pt x="123649" y="145714"/>
                  </a:lnTo>
                  <a:lnTo>
                    <a:pt x="142365" y="84222"/>
                  </a:lnTo>
                  <a:lnTo>
                    <a:pt x="144738" y="4575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7564" y="4148228"/>
              <a:ext cx="206347" cy="402351"/>
            </a:xfrm>
            <a:custGeom>
              <a:avLst/>
              <a:gdLst/>
              <a:ahLst/>
              <a:cxnLst/>
              <a:rect l="0" t="0" r="0" b="0"/>
              <a:pathLst>
                <a:path w="206347" h="402351">
                  <a:moveTo>
                    <a:pt x="0" y="0"/>
                  </a:moveTo>
                  <a:lnTo>
                    <a:pt x="0" y="58616"/>
                  </a:lnTo>
                  <a:lnTo>
                    <a:pt x="5590" y="110174"/>
                  </a:lnTo>
                  <a:lnTo>
                    <a:pt x="9065" y="164315"/>
                  </a:lnTo>
                  <a:lnTo>
                    <a:pt x="17475" y="220540"/>
                  </a:lnTo>
                  <a:lnTo>
                    <a:pt x="23469" y="279306"/>
                  </a:lnTo>
                  <a:lnTo>
                    <a:pt x="29983" y="336581"/>
                  </a:lnTo>
                  <a:lnTo>
                    <a:pt x="31269" y="386456"/>
                  </a:lnTo>
                  <a:lnTo>
                    <a:pt x="37133" y="349430"/>
                  </a:lnTo>
                  <a:lnTo>
                    <a:pt x="57941" y="299653"/>
                  </a:lnTo>
                  <a:lnTo>
                    <a:pt x="70985" y="280968"/>
                  </a:lnTo>
                  <a:lnTo>
                    <a:pt x="87701" y="267984"/>
                  </a:lnTo>
                  <a:lnTo>
                    <a:pt x="97072" y="262884"/>
                  </a:lnTo>
                  <a:lnTo>
                    <a:pt x="123082" y="260337"/>
                  </a:lnTo>
                  <a:lnTo>
                    <a:pt x="138207" y="261295"/>
                  </a:lnTo>
                  <a:lnTo>
                    <a:pt x="161251" y="271718"/>
                  </a:lnTo>
                  <a:lnTo>
                    <a:pt x="195109" y="307006"/>
                  </a:lnTo>
                  <a:lnTo>
                    <a:pt x="203699" y="330250"/>
                  </a:lnTo>
                  <a:lnTo>
                    <a:pt x="206346" y="355007"/>
                  </a:lnTo>
                  <a:lnTo>
                    <a:pt x="203624" y="377710"/>
                  </a:lnTo>
                  <a:lnTo>
                    <a:pt x="198920" y="386337"/>
                  </a:lnTo>
                  <a:lnTo>
                    <a:pt x="184335" y="399043"/>
                  </a:lnTo>
                  <a:lnTo>
                    <a:pt x="163035" y="402350"/>
                  </a:lnTo>
                  <a:lnTo>
                    <a:pt x="116823" y="394941"/>
                  </a:lnTo>
                  <a:lnTo>
                    <a:pt x="90116" y="379972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37077" y="4464082"/>
              <a:ext cx="145069" cy="263214"/>
            </a:xfrm>
            <a:custGeom>
              <a:avLst/>
              <a:gdLst/>
              <a:ahLst/>
              <a:cxnLst/>
              <a:rect l="0" t="0" r="0" b="0"/>
              <a:pathLst>
                <a:path w="145069" h="263214">
                  <a:moveTo>
                    <a:pt x="115814" y="0"/>
                  </a:moveTo>
                  <a:lnTo>
                    <a:pt x="118153" y="40858"/>
                  </a:lnTo>
                  <a:lnTo>
                    <a:pt x="135600" y="95202"/>
                  </a:lnTo>
                  <a:lnTo>
                    <a:pt x="145068" y="156586"/>
                  </a:lnTo>
                  <a:lnTo>
                    <a:pt x="141119" y="196525"/>
                  </a:lnTo>
                  <a:lnTo>
                    <a:pt x="135024" y="205886"/>
                  </a:lnTo>
                  <a:lnTo>
                    <a:pt x="115773" y="219407"/>
                  </a:lnTo>
                  <a:lnTo>
                    <a:pt x="60046" y="24147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52891" y="43061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29028" y="4284469"/>
              <a:ext cx="136953" cy="242785"/>
            </a:xfrm>
            <a:custGeom>
              <a:avLst/>
              <a:gdLst/>
              <a:ahLst/>
              <a:cxnLst/>
              <a:rect l="0" t="0" r="0" b="0"/>
              <a:pathLst>
                <a:path w="136953" h="242785">
                  <a:moveTo>
                    <a:pt x="18619" y="148028"/>
                  </a:moveTo>
                  <a:lnTo>
                    <a:pt x="42666" y="138453"/>
                  </a:lnTo>
                  <a:lnTo>
                    <a:pt x="83801" y="114214"/>
                  </a:lnTo>
                  <a:lnTo>
                    <a:pt x="113972" y="102784"/>
                  </a:lnTo>
                  <a:lnTo>
                    <a:pt x="128458" y="89315"/>
                  </a:lnTo>
                  <a:lnTo>
                    <a:pt x="133959" y="80810"/>
                  </a:lnTo>
                  <a:lnTo>
                    <a:pt x="136952" y="62002"/>
                  </a:lnTo>
                  <a:lnTo>
                    <a:pt x="136112" y="52072"/>
                  </a:lnTo>
                  <a:lnTo>
                    <a:pt x="128940" y="34801"/>
                  </a:lnTo>
                  <a:lnTo>
                    <a:pt x="116784" y="19326"/>
                  </a:lnTo>
                  <a:lnTo>
                    <a:pt x="99683" y="4649"/>
                  </a:lnTo>
                  <a:lnTo>
                    <a:pt x="90209" y="970"/>
                  </a:lnTo>
                  <a:lnTo>
                    <a:pt x="70324" y="0"/>
                  </a:lnTo>
                  <a:lnTo>
                    <a:pt x="39398" y="11621"/>
                  </a:lnTo>
                  <a:lnTo>
                    <a:pt x="24735" y="26571"/>
                  </a:lnTo>
                  <a:lnTo>
                    <a:pt x="5789" y="64765"/>
                  </a:lnTo>
                  <a:lnTo>
                    <a:pt x="0" y="101261"/>
                  </a:lnTo>
                  <a:lnTo>
                    <a:pt x="6449" y="147109"/>
                  </a:lnTo>
                  <a:lnTo>
                    <a:pt x="22108" y="189960"/>
                  </a:lnTo>
                  <a:lnTo>
                    <a:pt x="35378" y="209948"/>
                  </a:lnTo>
                  <a:lnTo>
                    <a:pt x="52974" y="226631"/>
                  </a:lnTo>
                  <a:lnTo>
                    <a:pt x="75612" y="235605"/>
                  </a:lnTo>
                  <a:lnTo>
                    <a:pt x="123904" y="242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51639" y="4340667"/>
              <a:ext cx="143450" cy="188769"/>
            </a:xfrm>
            <a:custGeom>
              <a:avLst/>
              <a:gdLst/>
              <a:ahLst/>
              <a:cxnLst/>
              <a:rect l="0" t="0" r="0" b="0"/>
              <a:pathLst>
                <a:path w="143450" h="188769">
                  <a:moveTo>
                    <a:pt x="90806" y="18131"/>
                  </a:moveTo>
                  <a:lnTo>
                    <a:pt x="79628" y="6952"/>
                  </a:lnTo>
                  <a:lnTo>
                    <a:pt x="61662" y="1464"/>
                  </a:lnTo>
                  <a:lnTo>
                    <a:pt x="50319" y="0"/>
                  </a:lnTo>
                  <a:lnTo>
                    <a:pt x="41588" y="2534"/>
                  </a:lnTo>
                  <a:lnTo>
                    <a:pt x="34597" y="7733"/>
                  </a:lnTo>
                  <a:lnTo>
                    <a:pt x="9383" y="46882"/>
                  </a:lnTo>
                  <a:lnTo>
                    <a:pt x="0" y="86051"/>
                  </a:lnTo>
                  <a:lnTo>
                    <a:pt x="2810" y="127293"/>
                  </a:lnTo>
                  <a:lnTo>
                    <a:pt x="16640" y="163558"/>
                  </a:lnTo>
                  <a:lnTo>
                    <a:pt x="35227" y="179471"/>
                  </a:lnTo>
                  <a:lnTo>
                    <a:pt x="46734" y="185353"/>
                  </a:lnTo>
                  <a:lnTo>
                    <a:pt x="71999" y="188768"/>
                  </a:lnTo>
                  <a:lnTo>
                    <a:pt x="97655" y="185216"/>
                  </a:lnTo>
                  <a:lnTo>
                    <a:pt x="143449" y="165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58259" y="4032414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81758"/>
                  </a:lnTo>
                  <a:lnTo>
                    <a:pt x="5589" y="244133"/>
                  </a:lnTo>
                  <a:lnTo>
                    <a:pt x="14654" y="298504"/>
                  </a:lnTo>
                  <a:lnTo>
                    <a:pt x="19160" y="347889"/>
                  </a:lnTo>
                  <a:lnTo>
                    <a:pt x="26084" y="397746"/>
                  </a:lnTo>
                  <a:lnTo>
                    <a:pt x="30498" y="455080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42445" y="4179813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4067" y="0"/>
                  </a:lnTo>
                  <a:lnTo>
                    <a:pt x="139893" y="7236"/>
                  </a:lnTo>
                  <a:lnTo>
                    <a:pt x="81012" y="9878"/>
                  </a:lnTo>
                  <a:lnTo>
                    <a:pt x="3687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17748" y="3994480"/>
              <a:ext cx="240636" cy="491320"/>
            </a:xfrm>
            <a:custGeom>
              <a:avLst/>
              <a:gdLst/>
              <a:ahLst/>
              <a:cxnLst/>
              <a:rect l="0" t="0" r="0" b="0"/>
              <a:pathLst>
                <a:path w="240636" h="491320">
                  <a:moveTo>
                    <a:pt x="198521" y="69520"/>
                  </a:moveTo>
                  <a:lnTo>
                    <a:pt x="149023" y="9927"/>
                  </a:lnTo>
                  <a:lnTo>
                    <a:pt x="128949" y="2090"/>
                  </a:lnTo>
                  <a:lnTo>
                    <a:pt x="117045" y="0"/>
                  </a:lnTo>
                  <a:lnTo>
                    <a:pt x="94459" y="3917"/>
                  </a:lnTo>
                  <a:lnTo>
                    <a:pt x="73892" y="14627"/>
                  </a:lnTo>
                  <a:lnTo>
                    <a:pt x="49160" y="41557"/>
                  </a:lnTo>
                  <a:lnTo>
                    <a:pt x="22962" y="91985"/>
                  </a:lnTo>
                  <a:lnTo>
                    <a:pt x="3610" y="154886"/>
                  </a:lnTo>
                  <a:lnTo>
                    <a:pt x="0" y="202958"/>
                  </a:lnTo>
                  <a:lnTo>
                    <a:pt x="100" y="257626"/>
                  </a:lnTo>
                  <a:lnTo>
                    <a:pt x="10021" y="315557"/>
                  </a:lnTo>
                  <a:lnTo>
                    <a:pt x="23246" y="371453"/>
                  </a:lnTo>
                  <a:lnTo>
                    <a:pt x="45529" y="423526"/>
                  </a:lnTo>
                  <a:lnTo>
                    <a:pt x="79386" y="474020"/>
                  </a:lnTo>
                  <a:lnTo>
                    <a:pt x="99559" y="486384"/>
                  </a:lnTo>
                  <a:lnTo>
                    <a:pt x="111489" y="491319"/>
                  </a:lnTo>
                  <a:lnTo>
                    <a:pt x="137223" y="490562"/>
                  </a:lnTo>
                  <a:lnTo>
                    <a:pt x="161919" y="482428"/>
                  </a:lnTo>
                  <a:lnTo>
                    <a:pt x="199956" y="455022"/>
                  </a:lnTo>
                  <a:lnTo>
                    <a:pt x="240635" y="416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40392" y="4316684"/>
              <a:ext cx="130938" cy="157857"/>
            </a:xfrm>
            <a:custGeom>
              <a:avLst/>
              <a:gdLst/>
              <a:ahLst/>
              <a:cxnLst/>
              <a:rect l="0" t="0" r="0" b="0"/>
              <a:pathLst>
                <a:path w="130938" h="157857">
                  <a:moveTo>
                    <a:pt x="70634" y="0"/>
                  </a:moveTo>
                  <a:lnTo>
                    <a:pt x="39351" y="9575"/>
                  </a:lnTo>
                  <a:lnTo>
                    <a:pt x="23195" y="20243"/>
                  </a:lnTo>
                  <a:lnTo>
                    <a:pt x="11335" y="35903"/>
                  </a:lnTo>
                  <a:lnTo>
                    <a:pt x="3335" y="56901"/>
                  </a:lnTo>
                  <a:lnTo>
                    <a:pt x="0" y="99268"/>
                  </a:lnTo>
                  <a:lnTo>
                    <a:pt x="3366" y="123667"/>
                  </a:lnTo>
                  <a:lnTo>
                    <a:pt x="15001" y="143091"/>
                  </a:lnTo>
                  <a:lnTo>
                    <a:pt x="23016" y="151545"/>
                  </a:lnTo>
                  <a:lnTo>
                    <a:pt x="31870" y="156012"/>
                  </a:lnTo>
                  <a:lnTo>
                    <a:pt x="51066" y="157856"/>
                  </a:lnTo>
                  <a:lnTo>
                    <a:pt x="81603" y="152317"/>
                  </a:lnTo>
                  <a:lnTo>
                    <a:pt x="107289" y="137677"/>
                  </a:lnTo>
                  <a:lnTo>
                    <a:pt x="119290" y="122021"/>
                  </a:lnTo>
                  <a:lnTo>
                    <a:pt x="127354" y="102194"/>
                  </a:lnTo>
                  <a:lnTo>
                    <a:pt x="130937" y="77785"/>
                  </a:lnTo>
                  <a:lnTo>
                    <a:pt x="126291" y="54458"/>
                  </a:lnTo>
                  <a:lnTo>
                    <a:pt x="110521" y="24714"/>
                  </a:lnTo>
                  <a:lnTo>
                    <a:pt x="98890" y="10984"/>
                  </a:lnTo>
                  <a:lnTo>
                    <a:pt x="811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00784" y="4308002"/>
              <a:ext cx="194512" cy="170376"/>
            </a:xfrm>
            <a:custGeom>
              <a:avLst/>
              <a:gdLst/>
              <a:ahLst/>
              <a:cxnLst/>
              <a:rect l="0" t="0" r="0" b="0"/>
              <a:pathLst>
                <a:path w="194512" h="170376">
                  <a:moveTo>
                    <a:pt x="4998" y="113967"/>
                  </a:moveTo>
                  <a:lnTo>
                    <a:pt x="4998" y="136324"/>
                  </a:lnTo>
                  <a:lnTo>
                    <a:pt x="16176" y="166994"/>
                  </a:lnTo>
                  <a:lnTo>
                    <a:pt x="18299" y="170375"/>
                  </a:lnTo>
                  <a:lnTo>
                    <a:pt x="18545" y="169120"/>
                  </a:lnTo>
                  <a:lnTo>
                    <a:pt x="6638" y="107292"/>
                  </a:lnTo>
                  <a:lnTo>
                    <a:pt x="0" y="51303"/>
                  </a:lnTo>
                  <a:lnTo>
                    <a:pt x="1666" y="40605"/>
                  </a:lnTo>
                  <a:lnTo>
                    <a:pt x="7456" y="34644"/>
                  </a:lnTo>
                  <a:lnTo>
                    <a:pt x="15995" y="31839"/>
                  </a:lnTo>
                  <a:lnTo>
                    <a:pt x="26368" y="31139"/>
                  </a:lnTo>
                  <a:lnTo>
                    <a:pt x="35622" y="35351"/>
                  </a:lnTo>
                  <a:lnTo>
                    <a:pt x="67286" y="72615"/>
                  </a:lnTo>
                  <a:lnTo>
                    <a:pt x="78305" y="86229"/>
                  </a:lnTo>
                  <a:lnTo>
                    <a:pt x="79606" y="84946"/>
                  </a:lnTo>
                  <a:lnTo>
                    <a:pt x="79987" y="33889"/>
                  </a:lnTo>
                  <a:lnTo>
                    <a:pt x="84340" y="10526"/>
                  </a:lnTo>
                  <a:lnTo>
                    <a:pt x="89478" y="4062"/>
                  </a:lnTo>
                  <a:lnTo>
                    <a:pt x="96413" y="923"/>
                  </a:lnTo>
                  <a:lnTo>
                    <a:pt x="104546" y="0"/>
                  </a:lnTo>
                  <a:lnTo>
                    <a:pt x="119821" y="5213"/>
                  </a:lnTo>
                  <a:lnTo>
                    <a:pt x="134409" y="16499"/>
                  </a:lnTo>
                  <a:lnTo>
                    <a:pt x="154606" y="42583"/>
                  </a:lnTo>
                  <a:lnTo>
                    <a:pt x="183701" y="104744"/>
                  </a:lnTo>
                  <a:lnTo>
                    <a:pt x="194511" y="113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26880" y="4254197"/>
              <a:ext cx="109294" cy="367998"/>
            </a:xfrm>
            <a:custGeom>
              <a:avLst/>
              <a:gdLst/>
              <a:ahLst/>
              <a:cxnLst/>
              <a:rect l="0" t="0" r="0" b="0"/>
              <a:pathLst>
                <a:path w="109294" h="367998">
                  <a:moveTo>
                    <a:pt x="0" y="62487"/>
                  </a:moveTo>
                  <a:lnTo>
                    <a:pt x="19129" y="125937"/>
                  </a:lnTo>
                  <a:lnTo>
                    <a:pt x="35434" y="174613"/>
                  </a:lnTo>
                  <a:lnTo>
                    <a:pt x="48194" y="232970"/>
                  </a:lnTo>
                  <a:lnTo>
                    <a:pt x="58214" y="292375"/>
                  </a:lnTo>
                  <a:lnTo>
                    <a:pt x="65312" y="352435"/>
                  </a:lnTo>
                  <a:lnTo>
                    <a:pt x="68802" y="367997"/>
                  </a:lnTo>
                  <a:lnTo>
                    <a:pt x="52151" y="314052"/>
                  </a:lnTo>
                  <a:lnTo>
                    <a:pt x="38508" y="261657"/>
                  </a:lnTo>
                  <a:lnTo>
                    <a:pt x="28048" y="212097"/>
                  </a:lnTo>
                  <a:lnTo>
                    <a:pt x="17539" y="160368"/>
                  </a:lnTo>
                  <a:lnTo>
                    <a:pt x="11914" y="98892"/>
                  </a:lnTo>
                  <a:lnTo>
                    <a:pt x="13922" y="41688"/>
                  </a:lnTo>
                  <a:lnTo>
                    <a:pt x="16301" y="27564"/>
                  </a:lnTo>
                  <a:lnTo>
                    <a:pt x="21396" y="16978"/>
                  </a:lnTo>
                  <a:lnTo>
                    <a:pt x="36416" y="2097"/>
                  </a:lnTo>
                  <a:lnTo>
                    <a:pt x="44164" y="0"/>
                  </a:lnTo>
                  <a:lnTo>
                    <a:pt x="51670" y="942"/>
                  </a:lnTo>
                  <a:lnTo>
                    <a:pt x="66248" y="8227"/>
                  </a:lnTo>
                  <a:lnTo>
                    <a:pt x="80527" y="19264"/>
                  </a:lnTo>
                  <a:lnTo>
                    <a:pt x="96130" y="44221"/>
                  </a:lnTo>
                  <a:lnTo>
                    <a:pt x="108162" y="73842"/>
                  </a:lnTo>
                  <a:lnTo>
                    <a:pt x="109293" y="94440"/>
                  </a:lnTo>
                  <a:lnTo>
                    <a:pt x="107958" y="104846"/>
                  </a:lnTo>
                  <a:lnTo>
                    <a:pt x="97114" y="122647"/>
                  </a:lnTo>
                  <a:lnTo>
                    <a:pt x="89309" y="130670"/>
                  </a:lnTo>
                  <a:lnTo>
                    <a:pt x="80597" y="134848"/>
                  </a:lnTo>
                  <a:lnTo>
                    <a:pt x="31586" y="136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78742" y="4000829"/>
              <a:ext cx="48181" cy="410612"/>
            </a:xfrm>
            <a:custGeom>
              <a:avLst/>
              <a:gdLst/>
              <a:ahLst/>
              <a:cxnLst/>
              <a:rect l="0" t="0" r="0" b="0"/>
              <a:pathLst>
                <a:path w="48181" h="410612">
                  <a:moveTo>
                    <a:pt x="6066" y="0"/>
                  </a:moveTo>
                  <a:lnTo>
                    <a:pt x="0" y="37131"/>
                  </a:lnTo>
                  <a:lnTo>
                    <a:pt x="3749" y="97049"/>
                  </a:lnTo>
                  <a:lnTo>
                    <a:pt x="5036" y="142959"/>
                  </a:lnTo>
                  <a:lnTo>
                    <a:pt x="11350" y="198075"/>
                  </a:lnTo>
                  <a:lnTo>
                    <a:pt x="22794" y="258621"/>
                  </a:lnTo>
                  <a:lnTo>
                    <a:pt x="29387" y="312521"/>
                  </a:lnTo>
                  <a:lnTo>
                    <a:pt x="37733" y="374124"/>
                  </a:lnTo>
                  <a:lnTo>
                    <a:pt x="4818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37450" y="4188304"/>
              <a:ext cx="129451" cy="191149"/>
            </a:xfrm>
            <a:custGeom>
              <a:avLst/>
              <a:gdLst/>
              <a:ahLst/>
              <a:cxnLst/>
              <a:rect l="0" t="0" r="0" b="0"/>
              <a:pathLst>
                <a:path w="129451" h="191149">
                  <a:moveTo>
                    <a:pt x="0" y="159965"/>
                  </a:moveTo>
                  <a:lnTo>
                    <a:pt x="5590" y="143197"/>
                  </a:lnTo>
                  <a:lnTo>
                    <a:pt x="17692" y="131846"/>
                  </a:lnTo>
                  <a:lnTo>
                    <a:pt x="74329" y="104508"/>
                  </a:lnTo>
                  <a:lnTo>
                    <a:pt x="110349" y="78690"/>
                  </a:lnTo>
                  <a:lnTo>
                    <a:pt x="127193" y="52435"/>
                  </a:lnTo>
                  <a:lnTo>
                    <a:pt x="129450" y="32626"/>
                  </a:lnTo>
                  <a:lnTo>
                    <a:pt x="128414" y="22430"/>
                  </a:lnTo>
                  <a:lnTo>
                    <a:pt x="124214" y="14463"/>
                  </a:lnTo>
                  <a:lnTo>
                    <a:pt x="110188" y="2490"/>
                  </a:lnTo>
                  <a:lnTo>
                    <a:pt x="101535" y="0"/>
                  </a:lnTo>
                  <a:lnTo>
                    <a:pt x="82562" y="352"/>
                  </a:lnTo>
                  <a:lnTo>
                    <a:pt x="65550" y="7528"/>
                  </a:lnTo>
                  <a:lnTo>
                    <a:pt x="57738" y="12717"/>
                  </a:lnTo>
                  <a:lnTo>
                    <a:pt x="45939" y="30960"/>
                  </a:lnTo>
                  <a:lnTo>
                    <a:pt x="26240" y="87085"/>
                  </a:lnTo>
                  <a:lnTo>
                    <a:pt x="23361" y="112756"/>
                  </a:lnTo>
                  <a:lnTo>
                    <a:pt x="32918" y="153516"/>
                  </a:lnTo>
                  <a:lnTo>
                    <a:pt x="50568" y="184051"/>
                  </a:lnTo>
                  <a:lnTo>
                    <a:pt x="58279" y="188890"/>
                  </a:lnTo>
                  <a:lnTo>
                    <a:pt x="76205" y="191148"/>
                  </a:lnTo>
                  <a:lnTo>
                    <a:pt x="106028" y="185842"/>
                  </a:lnTo>
                  <a:lnTo>
                    <a:pt x="117314" y="180045"/>
                  </a:lnTo>
                  <a:lnTo>
                    <a:pt x="126342" y="170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16435" y="4133474"/>
              <a:ext cx="326384" cy="205803"/>
            </a:xfrm>
            <a:custGeom>
              <a:avLst/>
              <a:gdLst/>
              <a:ahLst/>
              <a:cxnLst/>
              <a:rect l="0" t="0" r="0" b="0"/>
              <a:pathLst>
                <a:path w="326384" h="205803">
                  <a:moveTo>
                    <a:pt x="0" y="130567"/>
                  </a:moveTo>
                  <a:lnTo>
                    <a:pt x="17958" y="184442"/>
                  </a:lnTo>
                  <a:lnTo>
                    <a:pt x="24749" y="204814"/>
                  </a:lnTo>
                  <a:lnTo>
                    <a:pt x="25858" y="205802"/>
                  </a:lnTo>
                  <a:lnTo>
                    <a:pt x="21633" y="142737"/>
                  </a:lnTo>
                  <a:lnTo>
                    <a:pt x="21313" y="115699"/>
                  </a:lnTo>
                  <a:lnTo>
                    <a:pt x="24737" y="107787"/>
                  </a:lnTo>
                  <a:lnTo>
                    <a:pt x="30529" y="103682"/>
                  </a:lnTo>
                  <a:lnTo>
                    <a:pt x="37900" y="102115"/>
                  </a:lnTo>
                  <a:lnTo>
                    <a:pt x="45154" y="103410"/>
                  </a:lnTo>
                  <a:lnTo>
                    <a:pt x="59453" y="111089"/>
                  </a:lnTo>
                  <a:lnTo>
                    <a:pt x="101757" y="157626"/>
                  </a:lnTo>
                  <a:lnTo>
                    <a:pt x="106443" y="156795"/>
                  </a:lnTo>
                  <a:lnTo>
                    <a:pt x="109566" y="150393"/>
                  </a:lnTo>
                  <a:lnTo>
                    <a:pt x="126718" y="88345"/>
                  </a:lnTo>
                  <a:lnTo>
                    <a:pt x="130102" y="77853"/>
                  </a:lnTo>
                  <a:lnTo>
                    <a:pt x="133528" y="74367"/>
                  </a:lnTo>
                  <a:lnTo>
                    <a:pt x="136982" y="75553"/>
                  </a:lnTo>
                  <a:lnTo>
                    <a:pt x="145109" y="88569"/>
                  </a:lnTo>
                  <a:lnTo>
                    <a:pt x="169390" y="141465"/>
                  </a:lnTo>
                  <a:lnTo>
                    <a:pt x="191127" y="191731"/>
                  </a:lnTo>
                  <a:lnTo>
                    <a:pt x="195268" y="195910"/>
                  </a:lnTo>
                  <a:lnTo>
                    <a:pt x="199199" y="195186"/>
                  </a:lnTo>
                  <a:lnTo>
                    <a:pt x="247212" y="139377"/>
                  </a:lnTo>
                  <a:lnTo>
                    <a:pt x="295464" y="111638"/>
                  </a:lnTo>
                  <a:lnTo>
                    <a:pt x="309912" y="92128"/>
                  </a:lnTo>
                  <a:lnTo>
                    <a:pt x="317893" y="69030"/>
                  </a:lnTo>
                  <a:lnTo>
                    <a:pt x="317541" y="47065"/>
                  </a:lnTo>
                  <a:lnTo>
                    <a:pt x="305176" y="14969"/>
                  </a:lnTo>
                  <a:lnTo>
                    <a:pt x="297037" y="7878"/>
                  </a:lnTo>
                  <a:lnTo>
                    <a:pt x="275516" y="0"/>
                  </a:lnTo>
                  <a:lnTo>
                    <a:pt x="265565" y="2578"/>
                  </a:lnTo>
                  <a:lnTo>
                    <a:pt x="248270" y="17921"/>
                  </a:lnTo>
                  <a:lnTo>
                    <a:pt x="239024" y="43457"/>
                  </a:lnTo>
                  <a:lnTo>
                    <a:pt x="236084" y="71965"/>
                  </a:lnTo>
                  <a:lnTo>
                    <a:pt x="238677" y="96333"/>
                  </a:lnTo>
                  <a:lnTo>
                    <a:pt x="258279" y="140572"/>
                  </a:lnTo>
                  <a:lnTo>
                    <a:pt x="279038" y="171357"/>
                  </a:lnTo>
                  <a:lnTo>
                    <a:pt x="304556" y="193476"/>
                  </a:lnTo>
                  <a:lnTo>
                    <a:pt x="326383" y="204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84932" y="4192337"/>
              <a:ext cx="168457" cy="198047"/>
            </a:xfrm>
            <a:custGeom>
              <a:avLst/>
              <a:gdLst/>
              <a:ahLst/>
              <a:cxnLst/>
              <a:rect l="0" t="0" r="0" b="0"/>
              <a:pathLst>
                <a:path w="168457" h="198047">
                  <a:moveTo>
                    <a:pt x="0" y="50647"/>
                  </a:moveTo>
                  <a:lnTo>
                    <a:pt x="11453" y="104791"/>
                  </a:lnTo>
                  <a:lnTo>
                    <a:pt x="25858" y="165489"/>
                  </a:lnTo>
                  <a:lnTo>
                    <a:pt x="25428" y="165813"/>
                  </a:lnTo>
                  <a:lnTo>
                    <a:pt x="23971" y="162519"/>
                  </a:lnTo>
                  <a:lnTo>
                    <a:pt x="21441" y="107869"/>
                  </a:lnTo>
                  <a:lnTo>
                    <a:pt x="21133" y="48042"/>
                  </a:lnTo>
                  <a:lnTo>
                    <a:pt x="26669" y="10881"/>
                  </a:lnTo>
                  <a:lnTo>
                    <a:pt x="32987" y="4249"/>
                  </a:lnTo>
                  <a:lnTo>
                    <a:pt x="41879" y="998"/>
                  </a:lnTo>
                  <a:lnTo>
                    <a:pt x="52486" y="0"/>
                  </a:lnTo>
                  <a:lnTo>
                    <a:pt x="70511" y="5131"/>
                  </a:lnTo>
                  <a:lnTo>
                    <a:pt x="78593" y="9774"/>
                  </a:lnTo>
                  <a:lnTo>
                    <a:pt x="101146" y="38667"/>
                  </a:lnTo>
                  <a:lnTo>
                    <a:pt x="128455" y="95690"/>
                  </a:lnTo>
                  <a:lnTo>
                    <a:pt x="153310" y="154931"/>
                  </a:lnTo>
                  <a:lnTo>
                    <a:pt x="168456" y="198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16559" y="3979772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7236" y="27556"/>
                  </a:lnTo>
                  <a:lnTo>
                    <a:pt x="9878" y="83778"/>
                  </a:lnTo>
                  <a:lnTo>
                    <a:pt x="10400" y="140291"/>
                  </a:lnTo>
                  <a:lnTo>
                    <a:pt x="17739" y="200024"/>
                  </a:lnTo>
                  <a:lnTo>
                    <a:pt x="21244" y="260347"/>
                  </a:lnTo>
                  <a:lnTo>
                    <a:pt x="29172" y="310587"/>
                  </a:lnTo>
                  <a:lnTo>
                    <a:pt x="37759" y="360827"/>
                  </a:lnTo>
                  <a:lnTo>
                    <a:pt x="44373" y="410959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42860" y="4132110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51953" y="0"/>
                  </a:lnTo>
                  <a:lnTo>
                    <a:pt x="117163" y="2114"/>
                  </a:lnTo>
                  <a:lnTo>
                    <a:pt x="60229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27129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48186" y="4274570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1263419" y="1158310"/>
            <a:ext cx="1400291" cy="136696"/>
          </a:xfrm>
          <a:custGeom>
            <a:avLst/>
            <a:gdLst/>
            <a:ahLst/>
            <a:cxnLst/>
            <a:rect l="0" t="0" r="0" b="0"/>
            <a:pathLst>
              <a:path w="1400291" h="136696">
                <a:moveTo>
                  <a:pt x="1400290" y="20881"/>
                </a:moveTo>
                <a:lnTo>
                  <a:pt x="1356328" y="6227"/>
                </a:lnTo>
                <a:lnTo>
                  <a:pt x="1293838" y="9001"/>
                </a:lnTo>
                <a:lnTo>
                  <a:pt x="1233034" y="10086"/>
                </a:lnTo>
                <a:lnTo>
                  <a:pt x="1176428" y="4684"/>
                </a:lnTo>
                <a:lnTo>
                  <a:pt x="1115202" y="1264"/>
                </a:lnTo>
                <a:lnTo>
                  <a:pt x="1070423" y="464"/>
                </a:lnTo>
                <a:lnTo>
                  <a:pt x="1023226" y="1279"/>
                </a:lnTo>
                <a:lnTo>
                  <a:pt x="974953" y="5540"/>
                </a:lnTo>
                <a:lnTo>
                  <a:pt x="918505" y="8927"/>
                </a:lnTo>
                <a:lnTo>
                  <a:pt x="856340" y="2835"/>
                </a:lnTo>
                <a:lnTo>
                  <a:pt x="807322" y="716"/>
                </a:lnTo>
                <a:lnTo>
                  <a:pt x="748244" y="0"/>
                </a:lnTo>
                <a:lnTo>
                  <a:pt x="685925" y="5448"/>
                </a:lnTo>
                <a:lnTo>
                  <a:pt x="624525" y="9384"/>
                </a:lnTo>
                <a:lnTo>
                  <a:pt x="575639" y="11236"/>
                </a:lnTo>
                <a:lnTo>
                  <a:pt x="513486" y="18629"/>
                </a:lnTo>
                <a:lnTo>
                  <a:pt x="450820" y="26026"/>
                </a:lnTo>
                <a:lnTo>
                  <a:pt x="392211" y="37582"/>
                </a:lnTo>
                <a:lnTo>
                  <a:pt x="343808" y="41817"/>
                </a:lnTo>
                <a:lnTo>
                  <a:pt x="284939" y="53136"/>
                </a:lnTo>
                <a:lnTo>
                  <a:pt x="228250" y="66637"/>
                </a:lnTo>
                <a:lnTo>
                  <a:pt x="171992" y="80569"/>
                </a:lnTo>
                <a:lnTo>
                  <a:pt x="115819" y="94586"/>
                </a:lnTo>
                <a:lnTo>
                  <a:pt x="76821" y="108230"/>
                </a:lnTo>
                <a:lnTo>
                  <a:pt x="17742" y="131040"/>
                </a:lnTo>
                <a:lnTo>
                  <a:pt x="0" y="1366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2372686" y="2021471"/>
            <a:ext cx="1417574" cy="863338"/>
            <a:chOff x="2372686" y="2021471"/>
            <a:chExt cx="1417574" cy="863338"/>
          </a:xfrm>
        </p:grpSpPr>
        <p:sp>
          <p:nvSpPr>
            <p:cNvPr id="73" name="Freeform 72"/>
            <p:cNvSpPr/>
            <p:nvPr/>
          </p:nvSpPr>
          <p:spPr>
            <a:xfrm>
              <a:off x="2372686" y="2021471"/>
              <a:ext cx="354195" cy="863338"/>
            </a:xfrm>
            <a:custGeom>
              <a:avLst/>
              <a:gdLst/>
              <a:ahLst/>
              <a:cxnLst/>
              <a:rect l="0" t="0" r="0" b="0"/>
              <a:pathLst>
                <a:path w="354195" h="863338">
                  <a:moveTo>
                    <a:pt x="133096" y="863337"/>
                  </a:moveTo>
                  <a:lnTo>
                    <a:pt x="141429" y="814406"/>
                  </a:lnTo>
                  <a:lnTo>
                    <a:pt x="139855" y="766561"/>
                  </a:lnTo>
                  <a:lnTo>
                    <a:pt x="131979" y="709100"/>
                  </a:lnTo>
                  <a:lnTo>
                    <a:pt x="125580" y="662596"/>
                  </a:lnTo>
                  <a:lnTo>
                    <a:pt x="118837" y="610732"/>
                  </a:lnTo>
                  <a:lnTo>
                    <a:pt x="108464" y="556864"/>
                  </a:lnTo>
                  <a:lnTo>
                    <a:pt x="94478" y="498816"/>
                  </a:lnTo>
                  <a:lnTo>
                    <a:pt x="77331" y="445409"/>
                  </a:lnTo>
                  <a:lnTo>
                    <a:pt x="53353" y="389977"/>
                  </a:lnTo>
                  <a:lnTo>
                    <a:pt x="34958" y="336968"/>
                  </a:lnTo>
                  <a:lnTo>
                    <a:pt x="8966" y="275944"/>
                  </a:lnTo>
                  <a:lnTo>
                    <a:pt x="0" y="239689"/>
                  </a:lnTo>
                  <a:lnTo>
                    <a:pt x="243" y="214153"/>
                  </a:lnTo>
                  <a:lnTo>
                    <a:pt x="13534" y="181216"/>
                  </a:lnTo>
                  <a:lnTo>
                    <a:pt x="25755" y="163989"/>
                  </a:lnTo>
                  <a:lnTo>
                    <a:pt x="56968" y="141136"/>
                  </a:lnTo>
                  <a:lnTo>
                    <a:pt x="116765" y="107397"/>
                  </a:lnTo>
                  <a:lnTo>
                    <a:pt x="178779" y="70302"/>
                  </a:lnTo>
                  <a:lnTo>
                    <a:pt x="241034" y="44772"/>
                  </a:lnTo>
                  <a:lnTo>
                    <a:pt x="297223" y="20196"/>
                  </a:lnTo>
                  <a:lnTo>
                    <a:pt x="328735" y="5984"/>
                  </a:lnTo>
                  <a:lnTo>
                    <a:pt x="3541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84725" y="2484725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73637" y="19128"/>
                  </a:lnTo>
                  <a:lnTo>
                    <a:pt x="16045" y="52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13097" y="2621270"/>
              <a:ext cx="250655" cy="253885"/>
            </a:xfrm>
            <a:custGeom>
              <a:avLst/>
              <a:gdLst/>
              <a:ahLst/>
              <a:cxnLst/>
              <a:rect l="0" t="0" r="0" b="0"/>
              <a:pathLst>
                <a:path w="250655" h="253885">
                  <a:moveTo>
                    <a:pt x="134840" y="74025"/>
                  </a:moveTo>
                  <a:lnTo>
                    <a:pt x="140430" y="57257"/>
                  </a:lnTo>
                  <a:lnTo>
                    <a:pt x="140054" y="39666"/>
                  </a:lnTo>
                  <a:lnTo>
                    <a:pt x="134818" y="21320"/>
                  </a:lnTo>
                  <a:lnTo>
                    <a:pt x="124692" y="5367"/>
                  </a:lnTo>
                  <a:lnTo>
                    <a:pt x="116376" y="1347"/>
                  </a:lnTo>
                  <a:lnTo>
                    <a:pt x="94659" y="0"/>
                  </a:lnTo>
                  <a:lnTo>
                    <a:pt x="61713" y="11407"/>
                  </a:lnTo>
                  <a:lnTo>
                    <a:pt x="43458" y="29427"/>
                  </a:lnTo>
                  <a:lnTo>
                    <a:pt x="12674" y="84713"/>
                  </a:lnTo>
                  <a:lnTo>
                    <a:pt x="874" y="144723"/>
                  </a:lnTo>
                  <a:lnTo>
                    <a:pt x="0" y="193368"/>
                  </a:lnTo>
                  <a:lnTo>
                    <a:pt x="3942" y="223383"/>
                  </a:lnTo>
                  <a:lnTo>
                    <a:pt x="8970" y="234428"/>
                  </a:lnTo>
                  <a:lnTo>
                    <a:pt x="23916" y="249820"/>
                  </a:lnTo>
                  <a:lnTo>
                    <a:pt x="32815" y="253223"/>
                  </a:lnTo>
                  <a:lnTo>
                    <a:pt x="52061" y="253884"/>
                  </a:lnTo>
                  <a:lnTo>
                    <a:pt x="82627" y="242090"/>
                  </a:lnTo>
                  <a:lnTo>
                    <a:pt x="113910" y="212599"/>
                  </a:lnTo>
                  <a:lnTo>
                    <a:pt x="134228" y="174226"/>
                  </a:lnTo>
                  <a:lnTo>
                    <a:pt x="143168" y="129866"/>
                  </a:lnTo>
                  <a:lnTo>
                    <a:pt x="151173" y="160271"/>
                  </a:lnTo>
                  <a:lnTo>
                    <a:pt x="174591" y="200766"/>
                  </a:lnTo>
                  <a:lnTo>
                    <a:pt x="194232" y="215362"/>
                  </a:lnTo>
                  <a:lnTo>
                    <a:pt x="225358" y="227037"/>
                  </a:lnTo>
                  <a:lnTo>
                    <a:pt x="250654" y="231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58507" y="2411026"/>
              <a:ext cx="10530" cy="421140"/>
            </a:xfrm>
            <a:custGeom>
              <a:avLst/>
              <a:gdLst/>
              <a:ahLst/>
              <a:cxnLst/>
              <a:rect l="0" t="0" r="0" b="0"/>
              <a:pathLst>
                <a:path w="10530" h="421140">
                  <a:moveTo>
                    <a:pt x="10529" y="0"/>
                  </a:moveTo>
                  <a:lnTo>
                    <a:pt x="7409" y="48930"/>
                  </a:lnTo>
                  <a:lnTo>
                    <a:pt x="1464" y="108061"/>
                  </a:lnTo>
                  <a:lnTo>
                    <a:pt x="290" y="164801"/>
                  </a:lnTo>
                  <a:lnTo>
                    <a:pt x="58" y="221069"/>
                  </a:lnTo>
                  <a:lnTo>
                    <a:pt x="18" y="272562"/>
                  </a:lnTo>
                  <a:lnTo>
                    <a:pt x="6" y="333443"/>
                  </a:lnTo>
                  <a:lnTo>
                    <a:pt x="2" y="382287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32165" y="2579481"/>
              <a:ext cx="242157" cy="84229"/>
            </a:xfrm>
            <a:custGeom>
              <a:avLst/>
              <a:gdLst/>
              <a:ahLst/>
              <a:cxnLst/>
              <a:rect l="0" t="0" r="0" b="0"/>
              <a:pathLst>
                <a:path w="242157" h="84229">
                  <a:moveTo>
                    <a:pt x="242156" y="0"/>
                  </a:moveTo>
                  <a:lnTo>
                    <a:pt x="207258" y="29309"/>
                  </a:lnTo>
                  <a:lnTo>
                    <a:pt x="158227" y="55226"/>
                  </a:lnTo>
                  <a:lnTo>
                    <a:pt x="96549" y="72824"/>
                  </a:lnTo>
                  <a:lnTo>
                    <a:pt x="38959" y="8197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78784" y="2284683"/>
              <a:ext cx="153465" cy="526426"/>
            </a:xfrm>
            <a:custGeom>
              <a:avLst/>
              <a:gdLst/>
              <a:ahLst/>
              <a:cxnLst/>
              <a:rect l="0" t="0" r="0" b="0"/>
              <a:pathLst>
                <a:path w="153465" h="526426">
                  <a:moveTo>
                    <a:pt x="6065" y="0"/>
                  </a:moveTo>
                  <a:lnTo>
                    <a:pt x="0" y="35962"/>
                  </a:lnTo>
                  <a:lnTo>
                    <a:pt x="3748" y="89815"/>
                  </a:lnTo>
                  <a:lnTo>
                    <a:pt x="6548" y="152434"/>
                  </a:lnTo>
                  <a:lnTo>
                    <a:pt x="14263" y="210525"/>
                  </a:lnTo>
                  <a:lnTo>
                    <a:pt x="19023" y="262030"/>
                  </a:lnTo>
                  <a:lnTo>
                    <a:pt x="23522" y="304801"/>
                  </a:lnTo>
                  <a:lnTo>
                    <a:pt x="25523" y="347207"/>
                  </a:lnTo>
                  <a:lnTo>
                    <a:pt x="26648" y="410543"/>
                  </a:lnTo>
                  <a:lnTo>
                    <a:pt x="21393" y="456995"/>
                  </a:lnTo>
                  <a:lnTo>
                    <a:pt x="19793" y="461421"/>
                  </a:lnTo>
                  <a:lnTo>
                    <a:pt x="18727" y="459692"/>
                  </a:lnTo>
                  <a:lnTo>
                    <a:pt x="18044" y="410879"/>
                  </a:lnTo>
                  <a:lnTo>
                    <a:pt x="31285" y="349094"/>
                  </a:lnTo>
                  <a:lnTo>
                    <a:pt x="45969" y="306823"/>
                  </a:lnTo>
                  <a:lnTo>
                    <a:pt x="57335" y="290004"/>
                  </a:lnTo>
                  <a:lnTo>
                    <a:pt x="64812" y="286923"/>
                  </a:lnTo>
                  <a:lnTo>
                    <a:pt x="73306" y="287208"/>
                  </a:lnTo>
                  <a:lnTo>
                    <a:pt x="82478" y="289738"/>
                  </a:lnTo>
                  <a:lnTo>
                    <a:pt x="98908" y="301908"/>
                  </a:lnTo>
                  <a:lnTo>
                    <a:pt x="128520" y="343906"/>
                  </a:lnTo>
                  <a:lnTo>
                    <a:pt x="141258" y="404498"/>
                  </a:lnTo>
                  <a:lnTo>
                    <a:pt x="150707" y="462740"/>
                  </a:lnTo>
                  <a:lnTo>
                    <a:pt x="152647" y="498977"/>
                  </a:lnTo>
                  <a:lnTo>
                    <a:pt x="153464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84891" y="2537453"/>
              <a:ext cx="162130" cy="222966"/>
            </a:xfrm>
            <a:custGeom>
              <a:avLst/>
              <a:gdLst/>
              <a:ahLst/>
              <a:cxnLst/>
              <a:rect l="0" t="0" r="0" b="0"/>
              <a:pathLst>
                <a:path w="162130" h="222966">
                  <a:moveTo>
                    <a:pt x="0" y="147313"/>
                  </a:moveTo>
                  <a:lnTo>
                    <a:pt x="31282" y="137738"/>
                  </a:lnTo>
                  <a:lnTo>
                    <a:pt x="92515" y="101157"/>
                  </a:lnTo>
                  <a:lnTo>
                    <a:pt x="147104" y="66525"/>
                  </a:lnTo>
                  <a:lnTo>
                    <a:pt x="154221" y="57190"/>
                  </a:lnTo>
                  <a:lnTo>
                    <a:pt x="162129" y="34339"/>
                  </a:lnTo>
                  <a:lnTo>
                    <a:pt x="160728" y="24034"/>
                  </a:lnTo>
                  <a:lnTo>
                    <a:pt x="149814" y="6345"/>
                  </a:lnTo>
                  <a:lnTo>
                    <a:pt x="141990" y="1862"/>
                  </a:lnTo>
                  <a:lnTo>
                    <a:pt x="123938" y="0"/>
                  </a:lnTo>
                  <a:lnTo>
                    <a:pt x="94044" y="5529"/>
                  </a:lnTo>
                  <a:lnTo>
                    <a:pt x="68549" y="20165"/>
                  </a:lnTo>
                  <a:lnTo>
                    <a:pt x="24731" y="74467"/>
                  </a:lnTo>
                  <a:lnTo>
                    <a:pt x="14737" y="116631"/>
                  </a:lnTo>
                  <a:lnTo>
                    <a:pt x="17364" y="154990"/>
                  </a:lnTo>
                  <a:lnTo>
                    <a:pt x="25655" y="174512"/>
                  </a:lnTo>
                  <a:lnTo>
                    <a:pt x="50041" y="206108"/>
                  </a:lnTo>
                  <a:lnTo>
                    <a:pt x="81638" y="222186"/>
                  </a:lnTo>
                  <a:lnTo>
                    <a:pt x="93029" y="222965"/>
                  </a:lnTo>
                  <a:lnTo>
                    <a:pt x="133410" y="210523"/>
                  </a:lnTo>
                  <a:lnTo>
                    <a:pt x="157927" y="199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37575" y="2432082"/>
              <a:ext cx="252685" cy="298257"/>
            </a:xfrm>
            <a:custGeom>
              <a:avLst/>
              <a:gdLst/>
              <a:ahLst/>
              <a:cxnLst/>
              <a:rect l="0" t="0" r="0" b="0"/>
              <a:pathLst>
                <a:path w="252685" h="298257">
                  <a:moveTo>
                    <a:pt x="0" y="168456"/>
                  </a:moveTo>
                  <a:lnTo>
                    <a:pt x="3119" y="220507"/>
                  </a:lnTo>
                  <a:lnTo>
                    <a:pt x="11453" y="273566"/>
                  </a:lnTo>
                  <a:lnTo>
                    <a:pt x="14449" y="298230"/>
                  </a:lnTo>
                  <a:lnTo>
                    <a:pt x="11972" y="298256"/>
                  </a:lnTo>
                  <a:lnTo>
                    <a:pt x="7981" y="293594"/>
                  </a:lnTo>
                  <a:lnTo>
                    <a:pt x="3547" y="275936"/>
                  </a:lnTo>
                  <a:lnTo>
                    <a:pt x="700" y="220883"/>
                  </a:lnTo>
                  <a:lnTo>
                    <a:pt x="2478" y="163258"/>
                  </a:lnTo>
                  <a:lnTo>
                    <a:pt x="23737" y="105987"/>
                  </a:lnTo>
                  <a:lnTo>
                    <a:pt x="40438" y="79497"/>
                  </a:lnTo>
                  <a:lnTo>
                    <a:pt x="65794" y="56830"/>
                  </a:lnTo>
                  <a:lnTo>
                    <a:pt x="127611" y="32599"/>
                  </a:lnTo>
                  <a:lnTo>
                    <a:pt x="182745" y="17748"/>
                  </a:lnTo>
                  <a:lnTo>
                    <a:pt x="235025" y="3146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221927" y="1252891"/>
            <a:ext cx="2084644" cy="147400"/>
            <a:chOff x="4221927" y="1252891"/>
            <a:chExt cx="2084644" cy="147400"/>
          </a:xfrm>
        </p:grpSpPr>
        <p:sp>
          <p:nvSpPr>
            <p:cNvPr id="82" name="Freeform 81"/>
            <p:cNvSpPr/>
            <p:nvPr/>
          </p:nvSpPr>
          <p:spPr>
            <a:xfrm>
              <a:off x="4327212" y="1252891"/>
              <a:ext cx="1979359" cy="31586"/>
            </a:xfrm>
            <a:custGeom>
              <a:avLst/>
              <a:gdLst/>
              <a:ahLst/>
              <a:cxnLst/>
              <a:rect l="0" t="0" r="0" b="0"/>
              <a:pathLst>
                <a:path w="1979359" h="31586">
                  <a:moveTo>
                    <a:pt x="1979358" y="10528"/>
                  </a:moveTo>
                  <a:lnTo>
                    <a:pt x="1920741" y="10528"/>
                  </a:lnTo>
                  <a:lnTo>
                    <a:pt x="1859331" y="9358"/>
                  </a:lnTo>
                  <a:lnTo>
                    <a:pt x="1800927" y="2195"/>
                  </a:lnTo>
                  <a:lnTo>
                    <a:pt x="1744330" y="433"/>
                  </a:lnTo>
                  <a:lnTo>
                    <a:pt x="1680855" y="85"/>
                  </a:lnTo>
                  <a:lnTo>
                    <a:pt x="1618924" y="17"/>
                  </a:lnTo>
                  <a:lnTo>
                    <a:pt x="1556301" y="3"/>
                  </a:lnTo>
                  <a:lnTo>
                    <a:pt x="1507477" y="1"/>
                  </a:lnTo>
                  <a:lnTo>
                    <a:pt x="1445813" y="0"/>
                  </a:lnTo>
                  <a:lnTo>
                    <a:pt x="1396881" y="0"/>
                  </a:lnTo>
                  <a:lnTo>
                    <a:pt x="1334713" y="0"/>
                  </a:lnTo>
                  <a:lnTo>
                    <a:pt x="1272043" y="0"/>
                  </a:lnTo>
                  <a:lnTo>
                    <a:pt x="1223211" y="0"/>
                  </a:lnTo>
                  <a:lnTo>
                    <a:pt x="1171698" y="0"/>
                  </a:lnTo>
                  <a:lnTo>
                    <a:pt x="1109125" y="0"/>
                  </a:lnTo>
                  <a:lnTo>
                    <a:pt x="1058865" y="0"/>
                  </a:lnTo>
                  <a:lnTo>
                    <a:pt x="1006929" y="0"/>
                  </a:lnTo>
                  <a:lnTo>
                    <a:pt x="954496" y="1170"/>
                  </a:lnTo>
                  <a:lnTo>
                    <a:pt x="901915" y="7235"/>
                  </a:lnTo>
                  <a:lnTo>
                    <a:pt x="849291" y="9553"/>
                  </a:lnTo>
                  <a:lnTo>
                    <a:pt x="795484" y="10239"/>
                  </a:lnTo>
                  <a:lnTo>
                    <a:pt x="736777" y="10443"/>
                  </a:lnTo>
                  <a:lnTo>
                    <a:pt x="681818" y="10503"/>
                  </a:lnTo>
                  <a:lnTo>
                    <a:pt x="630829" y="11691"/>
                  </a:lnTo>
                  <a:lnTo>
                    <a:pt x="571615" y="18860"/>
                  </a:lnTo>
                  <a:lnTo>
                    <a:pt x="516808" y="20406"/>
                  </a:lnTo>
                  <a:lnTo>
                    <a:pt x="466644" y="23983"/>
                  </a:lnTo>
                  <a:lnTo>
                    <a:pt x="437854" y="27037"/>
                  </a:lnTo>
                  <a:lnTo>
                    <a:pt x="381418" y="22585"/>
                  </a:lnTo>
                  <a:lnTo>
                    <a:pt x="323973" y="21509"/>
                  </a:lnTo>
                  <a:lnTo>
                    <a:pt x="262498" y="21191"/>
                  </a:lnTo>
                  <a:lnTo>
                    <a:pt x="209188" y="24216"/>
                  </a:lnTo>
                  <a:lnTo>
                    <a:pt x="154145" y="30130"/>
                  </a:lnTo>
                  <a:lnTo>
                    <a:pt x="101045" y="31154"/>
                  </a:lnTo>
                  <a:lnTo>
                    <a:pt x="46447" y="3145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21927" y="1352962"/>
              <a:ext cx="2021473" cy="47329"/>
            </a:xfrm>
            <a:custGeom>
              <a:avLst/>
              <a:gdLst/>
              <a:ahLst/>
              <a:cxnLst/>
              <a:rect l="0" t="0" r="0" b="0"/>
              <a:pathLst>
                <a:path w="2021473" h="47329">
                  <a:moveTo>
                    <a:pt x="2021472" y="47328"/>
                  </a:moveTo>
                  <a:lnTo>
                    <a:pt x="1983994" y="38994"/>
                  </a:lnTo>
                  <a:lnTo>
                    <a:pt x="1924986" y="29853"/>
                  </a:lnTo>
                  <a:lnTo>
                    <a:pt x="1861816" y="23859"/>
                  </a:lnTo>
                  <a:lnTo>
                    <a:pt x="1798602" y="17346"/>
                  </a:lnTo>
                  <a:lnTo>
                    <a:pt x="1749675" y="16217"/>
                  </a:lnTo>
                  <a:lnTo>
                    <a:pt x="1698134" y="15883"/>
                  </a:lnTo>
                  <a:lnTo>
                    <a:pt x="1645818" y="10195"/>
                  </a:lnTo>
                  <a:lnTo>
                    <a:pt x="1593272" y="6690"/>
                  </a:lnTo>
                  <a:lnTo>
                    <a:pt x="1540658" y="5651"/>
                  </a:lnTo>
                  <a:lnTo>
                    <a:pt x="1484949" y="11366"/>
                  </a:lnTo>
                  <a:lnTo>
                    <a:pt x="1436943" y="7556"/>
                  </a:lnTo>
                  <a:lnTo>
                    <a:pt x="1385674" y="5908"/>
                  </a:lnTo>
                  <a:lnTo>
                    <a:pt x="1322187" y="8470"/>
                  </a:lnTo>
                  <a:lnTo>
                    <a:pt x="1295388" y="11340"/>
                  </a:lnTo>
                  <a:lnTo>
                    <a:pt x="1246246" y="7549"/>
                  </a:lnTo>
                  <a:lnTo>
                    <a:pt x="1188921" y="5906"/>
                  </a:lnTo>
                  <a:lnTo>
                    <a:pt x="1133201" y="5419"/>
                  </a:lnTo>
                  <a:lnTo>
                    <a:pt x="1073928" y="5274"/>
                  </a:lnTo>
                  <a:lnTo>
                    <a:pt x="1017631" y="5232"/>
                  </a:lnTo>
                  <a:lnTo>
                    <a:pt x="958187" y="5219"/>
                  </a:lnTo>
                  <a:lnTo>
                    <a:pt x="901839" y="5215"/>
                  </a:lnTo>
                  <a:lnTo>
                    <a:pt x="841210" y="5214"/>
                  </a:lnTo>
                  <a:lnTo>
                    <a:pt x="778792" y="5214"/>
                  </a:lnTo>
                  <a:lnTo>
                    <a:pt x="717014" y="5214"/>
                  </a:lnTo>
                  <a:lnTo>
                    <a:pt x="661145" y="5214"/>
                  </a:lnTo>
                  <a:lnTo>
                    <a:pt x="606376" y="5214"/>
                  </a:lnTo>
                  <a:lnTo>
                    <a:pt x="547384" y="5214"/>
                  </a:lnTo>
                  <a:lnTo>
                    <a:pt x="494681" y="4044"/>
                  </a:lnTo>
                  <a:lnTo>
                    <a:pt x="438007" y="0"/>
                  </a:lnTo>
                  <a:lnTo>
                    <a:pt x="388313" y="3669"/>
                  </a:lnTo>
                  <a:lnTo>
                    <a:pt x="339664" y="4756"/>
                  </a:lnTo>
                  <a:lnTo>
                    <a:pt x="281304" y="5123"/>
                  </a:lnTo>
                  <a:lnTo>
                    <a:pt x="233218" y="5187"/>
                  </a:lnTo>
                  <a:lnTo>
                    <a:pt x="171804" y="12444"/>
                  </a:lnTo>
                  <a:lnTo>
                    <a:pt x="122914" y="14765"/>
                  </a:lnTo>
                  <a:lnTo>
                    <a:pt x="63881" y="15549"/>
                  </a:lnTo>
                  <a:lnTo>
                    <a:pt x="27507" y="15685"/>
                  </a:lnTo>
                  <a:lnTo>
                    <a:pt x="0" y="15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285098" y="3874487"/>
            <a:ext cx="2432084" cy="852809"/>
            <a:chOff x="4285098" y="3874487"/>
            <a:chExt cx="2432084" cy="852809"/>
          </a:xfrm>
        </p:grpSpPr>
        <p:sp>
          <p:nvSpPr>
            <p:cNvPr id="85" name="Freeform 84"/>
            <p:cNvSpPr/>
            <p:nvPr/>
          </p:nvSpPr>
          <p:spPr>
            <a:xfrm>
              <a:off x="4537782" y="4000829"/>
              <a:ext cx="42115" cy="621182"/>
            </a:xfrm>
            <a:custGeom>
              <a:avLst/>
              <a:gdLst/>
              <a:ahLst/>
              <a:cxnLst/>
              <a:rect l="0" t="0" r="0" b="0"/>
              <a:pathLst>
                <a:path w="42115" h="621182">
                  <a:moveTo>
                    <a:pt x="42114" y="0"/>
                  </a:moveTo>
                  <a:lnTo>
                    <a:pt x="36525" y="58617"/>
                  </a:lnTo>
                  <a:lnTo>
                    <a:pt x="27460" y="121353"/>
                  </a:lnTo>
                  <a:lnTo>
                    <a:pt x="22954" y="176856"/>
                  </a:lnTo>
                  <a:lnTo>
                    <a:pt x="21619" y="234115"/>
                  </a:lnTo>
                  <a:lnTo>
                    <a:pt x="21224" y="289946"/>
                  </a:lnTo>
                  <a:lnTo>
                    <a:pt x="15517" y="349122"/>
                  </a:lnTo>
                  <a:lnTo>
                    <a:pt x="12007" y="405520"/>
                  </a:lnTo>
                  <a:lnTo>
                    <a:pt x="10967" y="459275"/>
                  </a:lnTo>
                  <a:lnTo>
                    <a:pt x="5069" y="512248"/>
                  </a:lnTo>
                  <a:lnTo>
                    <a:pt x="1001" y="572974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95626" y="3874487"/>
              <a:ext cx="494841" cy="252685"/>
            </a:xfrm>
            <a:custGeom>
              <a:avLst/>
              <a:gdLst/>
              <a:ahLst/>
              <a:cxnLst/>
              <a:rect l="0" t="0" r="0" b="0"/>
              <a:pathLst>
                <a:path w="494841" h="252685">
                  <a:moveTo>
                    <a:pt x="494840" y="0"/>
                  </a:moveTo>
                  <a:lnTo>
                    <a:pt x="468454" y="15641"/>
                  </a:lnTo>
                  <a:lnTo>
                    <a:pt x="425634" y="34328"/>
                  </a:lnTo>
                  <a:lnTo>
                    <a:pt x="363760" y="67041"/>
                  </a:lnTo>
                  <a:lnTo>
                    <a:pt x="306090" y="101823"/>
                  </a:lnTo>
                  <a:lnTo>
                    <a:pt x="254958" y="129861"/>
                  </a:lnTo>
                  <a:lnTo>
                    <a:pt x="199798" y="157929"/>
                  </a:lnTo>
                  <a:lnTo>
                    <a:pt x="143842" y="180414"/>
                  </a:lnTo>
                  <a:lnTo>
                    <a:pt x="88899" y="204526"/>
                  </a:lnTo>
                  <a:lnTo>
                    <a:pt x="32201" y="23318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85098" y="4506197"/>
              <a:ext cx="431670" cy="221099"/>
            </a:xfrm>
            <a:custGeom>
              <a:avLst/>
              <a:gdLst/>
              <a:ahLst/>
              <a:cxnLst/>
              <a:rect l="0" t="0" r="0" b="0"/>
              <a:pathLst>
                <a:path w="431670" h="221099">
                  <a:moveTo>
                    <a:pt x="431669" y="0"/>
                  </a:moveTo>
                  <a:lnTo>
                    <a:pt x="412518" y="16810"/>
                  </a:lnTo>
                  <a:lnTo>
                    <a:pt x="362982" y="45781"/>
                  </a:lnTo>
                  <a:lnTo>
                    <a:pt x="308396" y="73774"/>
                  </a:lnTo>
                  <a:lnTo>
                    <a:pt x="253088" y="102637"/>
                  </a:lnTo>
                  <a:lnTo>
                    <a:pt x="198925" y="130889"/>
                  </a:lnTo>
                  <a:lnTo>
                    <a:pt x="138341" y="159494"/>
                  </a:lnTo>
                  <a:lnTo>
                    <a:pt x="76088" y="187062"/>
                  </a:lnTo>
                  <a:lnTo>
                    <a:pt x="16977" y="21035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85555" y="4209795"/>
              <a:ext cx="189140" cy="313787"/>
            </a:xfrm>
            <a:custGeom>
              <a:avLst/>
              <a:gdLst/>
              <a:ahLst/>
              <a:cxnLst/>
              <a:rect l="0" t="0" r="0" b="0"/>
              <a:pathLst>
                <a:path w="189140" h="313787">
                  <a:moveTo>
                    <a:pt x="20683" y="85831"/>
                  </a:moveTo>
                  <a:lnTo>
                    <a:pt x="20683" y="143095"/>
                  </a:lnTo>
                  <a:lnTo>
                    <a:pt x="20683" y="192486"/>
                  </a:lnTo>
                  <a:lnTo>
                    <a:pt x="20683" y="244165"/>
                  </a:lnTo>
                  <a:lnTo>
                    <a:pt x="17564" y="293402"/>
                  </a:lnTo>
                  <a:lnTo>
                    <a:pt x="15094" y="308440"/>
                  </a:lnTo>
                  <a:lnTo>
                    <a:pt x="12278" y="313786"/>
                  </a:lnTo>
                  <a:lnTo>
                    <a:pt x="9230" y="312671"/>
                  </a:lnTo>
                  <a:lnTo>
                    <a:pt x="6029" y="307247"/>
                  </a:lnTo>
                  <a:lnTo>
                    <a:pt x="891" y="255347"/>
                  </a:lnTo>
                  <a:lnTo>
                    <a:pt x="0" y="200009"/>
                  </a:lnTo>
                  <a:lnTo>
                    <a:pt x="907" y="148388"/>
                  </a:lnTo>
                  <a:lnTo>
                    <a:pt x="14220" y="95199"/>
                  </a:lnTo>
                  <a:lnTo>
                    <a:pt x="45785" y="35592"/>
                  </a:lnTo>
                  <a:lnTo>
                    <a:pt x="59525" y="18269"/>
                  </a:lnTo>
                  <a:lnTo>
                    <a:pt x="86004" y="953"/>
                  </a:lnTo>
                  <a:lnTo>
                    <a:pt x="96986" y="0"/>
                  </a:lnTo>
                  <a:lnTo>
                    <a:pt x="121666" y="5180"/>
                  </a:lnTo>
                  <a:lnTo>
                    <a:pt x="131289" y="11007"/>
                  </a:lnTo>
                  <a:lnTo>
                    <a:pt x="145100" y="26840"/>
                  </a:lnTo>
                  <a:lnTo>
                    <a:pt x="170735" y="81241"/>
                  </a:lnTo>
                  <a:lnTo>
                    <a:pt x="185156" y="141380"/>
                  </a:lnTo>
                  <a:lnTo>
                    <a:pt x="187959" y="191978"/>
                  </a:lnTo>
                  <a:lnTo>
                    <a:pt x="188789" y="234655"/>
                  </a:lnTo>
                  <a:lnTo>
                    <a:pt x="189139" y="264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37865" y="4158756"/>
              <a:ext cx="170464" cy="273742"/>
            </a:xfrm>
            <a:custGeom>
              <a:avLst/>
              <a:gdLst/>
              <a:ahLst/>
              <a:cxnLst/>
              <a:rect l="0" t="0" r="0" b="0"/>
              <a:pathLst>
                <a:path w="170464" h="273742">
                  <a:moveTo>
                    <a:pt x="105285" y="0"/>
                  </a:moveTo>
                  <a:lnTo>
                    <a:pt x="45344" y="26364"/>
                  </a:lnTo>
                  <a:lnTo>
                    <a:pt x="27562" y="39404"/>
                  </a:lnTo>
                  <a:lnTo>
                    <a:pt x="18099" y="59237"/>
                  </a:lnTo>
                  <a:lnTo>
                    <a:pt x="15576" y="71077"/>
                  </a:lnTo>
                  <a:lnTo>
                    <a:pt x="16233" y="81310"/>
                  </a:lnTo>
                  <a:lnTo>
                    <a:pt x="23202" y="98919"/>
                  </a:lnTo>
                  <a:lnTo>
                    <a:pt x="37218" y="111425"/>
                  </a:lnTo>
                  <a:lnTo>
                    <a:pt x="95251" y="147938"/>
                  </a:lnTo>
                  <a:lnTo>
                    <a:pt x="153831" y="196564"/>
                  </a:lnTo>
                  <a:lnTo>
                    <a:pt x="169712" y="223188"/>
                  </a:lnTo>
                  <a:lnTo>
                    <a:pt x="170463" y="231850"/>
                  </a:lnTo>
                  <a:lnTo>
                    <a:pt x="165059" y="247714"/>
                  </a:lnTo>
                  <a:lnTo>
                    <a:pt x="151739" y="259444"/>
                  </a:lnTo>
                  <a:lnTo>
                    <a:pt x="132950" y="267387"/>
                  </a:lnTo>
                  <a:lnTo>
                    <a:pt x="82760" y="272486"/>
                  </a:lnTo>
                  <a:lnTo>
                    <a:pt x="27786" y="27349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48440" y="4237909"/>
              <a:ext cx="161849" cy="444546"/>
            </a:xfrm>
            <a:custGeom>
              <a:avLst/>
              <a:gdLst/>
              <a:ahLst/>
              <a:cxnLst/>
              <a:rect l="0" t="0" r="0" b="0"/>
              <a:pathLst>
                <a:path w="161849" h="444546">
                  <a:moveTo>
                    <a:pt x="31581" y="184060"/>
                  </a:moveTo>
                  <a:lnTo>
                    <a:pt x="28461" y="232990"/>
                  </a:lnTo>
                  <a:lnTo>
                    <a:pt x="23247" y="280836"/>
                  </a:lnTo>
                  <a:lnTo>
                    <a:pt x="18583" y="332057"/>
                  </a:lnTo>
                  <a:lnTo>
                    <a:pt x="12911" y="381159"/>
                  </a:lnTo>
                  <a:lnTo>
                    <a:pt x="9668" y="444545"/>
                  </a:lnTo>
                  <a:lnTo>
                    <a:pt x="7613" y="443114"/>
                  </a:lnTo>
                  <a:lnTo>
                    <a:pt x="5074" y="437481"/>
                  </a:lnTo>
                  <a:lnTo>
                    <a:pt x="998" y="378008"/>
                  </a:lnTo>
                  <a:lnTo>
                    <a:pt x="292" y="321465"/>
                  </a:lnTo>
                  <a:lnTo>
                    <a:pt x="53" y="259251"/>
                  </a:lnTo>
                  <a:lnTo>
                    <a:pt x="12" y="209848"/>
                  </a:lnTo>
                  <a:lnTo>
                    <a:pt x="0" y="153876"/>
                  </a:lnTo>
                  <a:lnTo>
                    <a:pt x="3116" y="103366"/>
                  </a:lnTo>
                  <a:lnTo>
                    <a:pt x="20239" y="44378"/>
                  </a:lnTo>
                  <a:lnTo>
                    <a:pt x="39398" y="12951"/>
                  </a:lnTo>
                  <a:lnTo>
                    <a:pt x="48491" y="6816"/>
                  </a:lnTo>
                  <a:lnTo>
                    <a:pt x="71072" y="0"/>
                  </a:lnTo>
                  <a:lnTo>
                    <a:pt x="104503" y="1751"/>
                  </a:lnTo>
                  <a:lnTo>
                    <a:pt x="122872" y="9837"/>
                  </a:lnTo>
                  <a:lnTo>
                    <a:pt x="131046" y="15269"/>
                  </a:lnTo>
                  <a:lnTo>
                    <a:pt x="143248" y="30663"/>
                  </a:lnTo>
                  <a:lnTo>
                    <a:pt x="160613" y="69141"/>
                  </a:lnTo>
                  <a:lnTo>
                    <a:pt x="161848" y="92820"/>
                  </a:lnTo>
                  <a:lnTo>
                    <a:pt x="157327" y="117773"/>
                  </a:lnTo>
                  <a:lnTo>
                    <a:pt x="141628" y="150381"/>
                  </a:lnTo>
                  <a:lnTo>
                    <a:pt x="128844" y="167532"/>
                  </a:lnTo>
                  <a:lnTo>
                    <a:pt x="102903" y="184752"/>
                  </a:lnTo>
                  <a:lnTo>
                    <a:pt x="42109" y="205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11647" y="4316684"/>
              <a:ext cx="10530" cy="147399"/>
            </a:xfrm>
            <a:custGeom>
              <a:avLst/>
              <a:gdLst/>
              <a:ahLst/>
              <a:cxnLst/>
              <a:rect l="0" t="0" r="0" b="0"/>
              <a:pathLst>
                <a:path w="10530" h="147399">
                  <a:moveTo>
                    <a:pt x="10529" y="0"/>
                  </a:moveTo>
                  <a:lnTo>
                    <a:pt x="1464" y="58617"/>
                  </a:lnTo>
                  <a:lnTo>
                    <a:pt x="193" y="12042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22176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27461" y="4190342"/>
              <a:ext cx="136871" cy="284237"/>
            </a:xfrm>
            <a:custGeom>
              <a:avLst/>
              <a:gdLst/>
              <a:ahLst/>
              <a:cxnLst/>
              <a:rect l="0" t="0" r="0" b="0"/>
              <a:pathLst>
                <a:path w="136871" h="284237">
                  <a:moveTo>
                    <a:pt x="0" y="147399"/>
                  </a:moveTo>
                  <a:lnTo>
                    <a:pt x="5589" y="206016"/>
                  </a:lnTo>
                  <a:lnTo>
                    <a:pt x="18211" y="265732"/>
                  </a:lnTo>
                  <a:lnTo>
                    <a:pt x="18622" y="284219"/>
                  </a:lnTo>
                  <a:lnTo>
                    <a:pt x="17094" y="284236"/>
                  </a:lnTo>
                  <a:lnTo>
                    <a:pt x="14906" y="280738"/>
                  </a:lnTo>
                  <a:lnTo>
                    <a:pt x="7985" y="223637"/>
                  </a:lnTo>
                  <a:lnTo>
                    <a:pt x="1577" y="168307"/>
                  </a:lnTo>
                  <a:lnTo>
                    <a:pt x="1481" y="109458"/>
                  </a:lnTo>
                  <a:lnTo>
                    <a:pt x="11514" y="55893"/>
                  </a:lnTo>
                  <a:lnTo>
                    <a:pt x="19155" y="34200"/>
                  </a:lnTo>
                  <a:lnTo>
                    <a:pt x="30350" y="16760"/>
                  </a:lnTo>
                  <a:lnTo>
                    <a:pt x="38951" y="11173"/>
                  </a:lnTo>
                  <a:lnTo>
                    <a:pt x="74582" y="331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28933" y="4253227"/>
              <a:ext cx="219669" cy="221700"/>
            </a:xfrm>
            <a:custGeom>
              <a:avLst/>
              <a:gdLst/>
              <a:ahLst/>
              <a:cxnLst/>
              <a:rect l="0" t="0" r="0" b="0"/>
              <a:pathLst>
                <a:path w="219669" h="221700">
                  <a:moveTo>
                    <a:pt x="124911" y="116099"/>
                  </a:moveTo>
                  <a:lnTo>
                    <a:pt x="121792" y="61955"/>
                  </a:lnTo>
                  <a:lnTo>
                    <a:pt x="115336" y="37053"/>
                  </a:lnTo>
                  <a:lnTo>
                    <a:pt x="104668" y="18187"/>
                  </a:lnTo>
                  <a:lnTo>
                    <a:pt x="85889" y="5122"/>
                  </a:lnTo>
                  <a:lnTo>
                    <a:pt x="74330" y="0"/>
                  </a:lnTo>
                  <a:lnTo>
                    <a:pt x="63115" y="95"/>
                  </a:lnTo>
                  <a:lnTo>
                    <a:pt x="41294" y="9560"/>
                  </a:lnTo>
                  <a:lnTo>
                    <a:pt x="14868" y="34619"/>
                  </a:lnTo>
                  <a:lnTo>
                    <a:pt x="5813" y="60389"/>
                  </a:lnTo>
                  <a:lnTo>
                    <a:pt x="0" y="119003"/>
                  </a:lnTo>
                  <a:lnTo>
                    <a:pt x="1192" y="174471"/>
                  </a:lnTo>
                  <a:lnTo>
                    <a:pt x="9873" y="198194"/>
                  </a:lnTo>
                  <a:lnTo>
                    <a:pt x="24651" y="214197"/>
                  </a:lnTo>
                  <a:lnTo>
                    <a:pt x="33504" y="220102"/>
                  </a:lnTo>
                  <a:lnTo>
                    <a:pt x="41746" y="221699"/>
                  </a:lnTo>
                  <a:lnTo>
                    <a:pt x="49581" y="220424"/>
                  </a:lnTo>
                  <a:lnTo>
                    <a:pt x="57144" y="217235"/>
                  </a:lnTo>
                  <a:lnTo>
                    <a:pt x="78966" y="195978"/>
                  </a:lnTo>
                  <a:lnTo>
                    <a:pt x="102888" y="138779"/>
                  </a:lnTo>
                  <a:lnTo>
                    <a:pt x="110977" y="102932"/>
                  </a:lnTo>
                  <a:lnTo>
                    <a:pt x="112112" y="89773"/>
                  </a:lnTo>
                  <a:lnTo>
                    <a:pt x="115209" y="83341"/>
                  </a:lnTo>
                  <a:lnTo>
                    <a:pt x="119613" y="81392"/>
                  </a:lnTo>
                  <a:lnTo>
                    <a:pt x="124889" y="82433"/>
                  </a:lnTo>
                  <a:lnTo>
                    <a:pt x="129576" y="87806"/>
                  </a:lnTo>
                  <a:lnTo>
                    <a:pt x="154757" y="142948"/>
                  </a:lnTo>
                  <a:lnTo>
                    <a:pt x="174569" y="177867"/>
                  </a:lnTo>
                  <a:lnTo>
                    <a:pt x="191435" y="193464"/>
                  </a:lnTo>
                  <a:lnTo>
                    <a:pt x="219668" y="210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53886" y="4000829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1602"/>
                  </a:lnTo>
                  <a:lnTo>
                    <a:pt x="0" y="112645"/>
                  </a:lnTo>
                  <a:lnTo>
                    <a:pt x="1170" y="163098"/>
                  </a:lnTo>
                  <a:lnTo>
                    <a:pt x="7235" y="213401"/>
                  </a:lnTo>
                  <a:lnTo>
                    <a:pt x="9878" y="276033"/>
                  </a:lnTo>
                  <a:lnTo>
                    <a:pt x="13455" y="327063"/>
                  </a:lnTo>
                  <a:lnTo>
                    <a:pt x="18804" y="376108"/>
                  </a:lnTo>
                  <a:lnTo>
                    <a:pt x="20389" y="423395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59129" y="4179813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6954" y="19786"/>
                  </a:lnTo>
                  <a:lnTo>
                    <a:pt x="106418" y="34844"/>
                  </a:lnTo>
                  <a:lnTo>
                    <a:pt x="55448" y="455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32870" y="4306155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32870" y="4169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54659" y="4264041"/>
              <a:ext cx="128094" cy="210141"/>
            </a:xfrm>
            <a:custGeom>
              <a:avLst/>
              <a:gdLst/>
              <a:ahLst/>
              <a:cxnLst/>
              <a:rect l="0" t="0" r="0" b="0"/>
              <a:pathLst>
                <a:path w="128094" h="210141">
                  <a:moveTo>
                    <a:pt x="78252" y="10529"/>
                  </a:moveTo>
                  <a:lnTo>
                    <a:pt x="54206" y="20104"/>
                  </a:lnTo>
                  <a:lnTo>
                    <a:pt x="39879" y="30772"/>
                  </a:lnTo>
                  <a:lnTo>
                    <a:pt x="24249" y="55521"/>
                  </a:lnTo>
                  <a:lnTo>
                    <a:pt x="4836" y="117117"/>
                  </a:lnTo>
                  <a:lnTo>
                    <a:pt x="0" y="144469"/>
                  </a:lnTo>
                  <a:lnTo>
                    <a:pt x="1749" y="172223"/>
                  </a:lnTo>
                  <a:lnTo>
                    <a:pt x="9547" y="193917"/>
                  </a:lnTo>
                  <a:lnTo>
                    <a:pt x="14901" y="202977"/>
                  </a:lnTo>
                  <a:lnTo>
                    <a:pt x="24320" y="207848"/>
                  </a:lnTo>
                  <a:lnTo>
                    <a:pt x="50383" y="210140"/>
                  </a:lnTo>
                  <a:lnTo>
                    <a:pt x="72106" y="204140"/>
                  </a:lnTo>
                  <a:lnTo>
                    <a:pt x="81174" y="199264"/>
                  </a:lnTo>
                  <a:lnTo>
                    <a:pt x="105114" y="170045"/>
                  </a:lnTo>
                  <a:lnTo>
                    <a:pt x="121437" y="131752"/>
                  </a:lnTo>
                  <a:lnTo>
                    <a:pt x="128093" y="85181"/>
                  </a:lnTo>
                  <a:lnTo>
                    <a:pt x="123411" y="57746"/>
                  </a:lnTo>
                  <a:lnTo>
                    <a:pt x="993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27669" y="4218300"/>
              <a:ext cx="189513" cy="274799"/>
            </a:xfrm>
            <a:custGeom>
              <a:avLst/>
              <a:gdLst/>
              <a:ahLst/>
              <a:cxnLst/>
              <a:rect l="0" t="0" r="0" b="0"/>
              <a:pathLst>
                <a:path w="189513" h="274799">
                  <a:moveTo>
                    <a:pt x="0" y="108912"/>
                  </a:moveTo>
                  <a:lnTo>
                    <a:pt x="11452" y="166176"/>
                  </a:lnTo>
                  <a:lnTo>
                    <a:pt x="19159" y="227068"/>
                  </a:lnTo>
                  <a:lnTo>
                    <a:pt x="20494" y="270003"/>
                  </a:lnTo>
                  <a:lnTo>
                    <a:pt x="19511" y="274798"/>
                  </a:lnTo>
                  <a:lnTo>
                    <a:pt x="17687" y="273315"/>
                  </a:lnTo>
                  <a:lnTo>
                    <a:pt x="6353" y="237313"/>
                  </a:lnTo>
                  <a:lnTo>
                    <a:pt x="1254" y="176736"/>
                  </a:lnTo>
                  <a:lnTo>
                    <a:pt x="1541" y="126928"/>
                  </a:lnTo>
                  <a:lnTo>
                    <a:pt x="11525" y="67584"/>
                  </a:lnTo>
                  <a:lnTo>
                    <a:pt x="20330" y="40241"/>
                  </a:lnTo>
                  <a:lnTo>
                    <a:pt x="35941" y="16391"/>
                  </a:lnTo>
                  <a:lnTo>
                    <a:pt x="46187" y="8627"/>
                  </a:lnTo>
                  <a:lnTo>
                    <a:pt x="70050" y="0"/>
                  </a:lnTo>
                  <a:lnTo>
                    <a:pt x="80625" y="1209"/>
                  </a:lnTo>
                  <a:lnTo>
                    <a:pt x="98614" y="11911"/>
                  </a:lnTo>
                  <a:lnTo>
                    <a:pt x="136462" y="56953"/>
                  </a:lnTo>
                  <a:lnTo>
                    <a:pt x="164562" y="117843"/>
                  </a:lnTo>
                  <a:lnTo>
                    <a:pt x="174711" y="164201"/>
                  </a:lnTo>
                  <a:lnTo>
                    <a:pt x="183729" y="221089"/>
                  </a:lnTo>
                  <a:lnTo>
                    <a:pt x="189512" y="256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31668" y="349717"/>
            <a:ext cx="1466069" cy="597848"/>
            <a:chOff x="431668" y="349717"/>
            <a:chExt cx="1466069" cy="597848"/>
          </a:xfrm>
        </p:grpSpPr>
        <p:sp>
          <p:nvSpPr>
            <p:cNvPr id="2" name="Freeform 1"/>
            <p:cNvSpPr/>
            <p:nvPr/>
          </p:nvSpPr>
          <p:spPr>
            <a:xfrm>
              <a:off x="631838" y="421139"/>
              <a:ext cx="31458" cy="515898"/>
            </a:xfrm>
            <a:custGeom>
              <a:avLst/>
              <a:gdLst/>
              <a:ahLst/>
              <a:cxnLst/>
              <a:rect l="0" t="0" r="0" b="0"/>
              <a:pathLst>
                <a:path w="31458" h="515898">
                  <a:moveTo>
                    <a:pt x="10400" y="0"/>
                  </a:moveTo>
                  <a:lnTo>
                    <a:pt x="2067" y="37478"/>
                  </a:lnTo>
                  <a:lnTo>
                    <a:pt x="522" y="84805"/>
                  </a:lnTo>
                  <a:lnTo>
                    <a:pt x="160" y="127768"/>
                  </a:lnTo>
                  <a:lnTo>
                    <a:pt x="0" y="174159"/>
                  </a:lnTo>
                  <a:lnTo>
                    <a:pt x="5499" y="223958"/>
                  </a:lnTo>
                  <a:lnTo>
                    <a:pt x="10602" y="279462"/>
                  </a:lnTo>
                  <a:lnTo>
                    <a:pt x="18542" y="337912"/>
                  </a:lnTo>
                  <a:lnTo>
                    <a:pt x="23341" y="397260"/>
                  </a:lnTo>
                  <a:lnTo>
                    <a:pt x="29052" y="448770"/>
                  </a:lnTo>
                  <a:lnTo>
                    <a:pt x="30744" y="487429"/>
                  </a:lnTo>
                  <a:lnTo>
                    <a:pt x="31457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349717"/>
              <a:ext cx="437824" cy="291174"/>
            </a:xfrm>
            <a:custGeom>
              <a:avLst/>
              <a:gdLst/>
              <a:ahLst/>
              <a:cxnLst/>
              <a:rect l="0" t="0" r="0" b="0"/>
              <a:pathLst>
                <a:path w="437824" h="291174">
                  <a:moveTo>
                    <a:pt x="0" y="134593"/>
                  </a:moveTo>
                  <a:lnTo>
                    <a:pt x="14572" y="91902"/>
                  </a:lnTo>
                  <a:lnTo>
                    <a:pt x="27534" y="72335"/>
                  </a:lnTo>
                  <a:lnTo>
                    <a:pt x="74552" y="33400"/>
                  </a:lnTo>
                  <a:lnTo>
                    <a:pt x="137907" y="9252"/>
                  </a:lnTo>
                  <a:lnTo>
                    <a:pt x="198816" y="0"/>
                  </a:lnTo>
                  <a:lnTo>
                    <a:pt x="249851" y="3987"/>
                  </a:lnTo>
                  <a:lnTo>
                    <a:pt x="302017" y="12577"/>
                  </a:lnTo>
                  <a:lnTo>
                    <a:pt x="343340" y="28120"/>
                  </a:lnTo>
                  <a:lnTo>
                    <a:pt x="404662" y="77182"/>
                  </a:lnTo>
                  <a:lnTo>
                    <a:pt x="427436" y="110304"/>
                  </a:lnTo>
                  <a:lnTo>
                    <a:pt x="437823" y="155342"/>
                  </a:lnTo>
                  <a:lnTo>
                    <a:pt x="435312" y="194554"/>
                  </a:lnTo>
                  <a:lnTo>
                    <a:pt x="415577" y="245310"/>
                  </a:lnTo>
                  <a:lnTo>
                    <a:pt x="402680" y="264129"/>
                  </a:lnTo>
                  <a:lnTo>
                    <a:pt x="382910" y="277173"/>
                  </a:lnTo>
                  <a:lnTo>
                    <a:pt x="358525" y="285699"/>
                  </a:lnTo>
                  <a:lnTo>
                    <a:pt x="304743" y="291173"/>
                  </a:lnTo>
                  <a:lnTo>
                    <a:pt x="266159" y="289002"/>
                  </a:lnTo>
                  <a:lnTo>
                    <a:pt x="221098" y="2819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5979" y="389554"/>
              <a:ext cx="210571" cy="526426"/>
            </a:xfrm>
            <a:custGeom>
              <a:avLst/>
              <a:gdLst/>
              <a:ahLst/>
              <a:cxnLst/>
              <a:rect l="0" t="0" r="0" b="0"/>
              <a:pathLst>
                <a:path w="210571" h="526426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61870"/>
                  </a:lnTo>
                  <a:lnTo>
                    <a:pt x="27028" y="218887"/>
                  </a:lnTo>
                  <a:lnTo>
                    <a:pt x="36574" y="282361"/>
                  </a:lnTo>
                  <a:lnTo>
                    <a:pt x="40472" y="337646"/>
                  </a:lnTo>
                  <a:lnTo>
                    <a:pt x="49025" y="398408"/>
                  </a:lnTo>
                  <a:lnTo>
                    <a:pt x="51928" y="461190"/>
                  </a:lnTo>
                  <a:lnTo>
                    <a:pt x="51155" y="482224"/>
                  </a:lnTo>
                  <a:lnTo>
                    <a:pt x="49311" y="482919"/>
                  </a:lnTo>
                  <a:lnTo>
                    <a:pt x="46912" y="479874"/>
                  </a:lnTo>
                  <a:lnTo>
                    <a:pt x="43535" y="453230"/>
                  </a:lnTo>
                  <a:lnTo>
                    <a:pt x="53754" y="400149"/>
                  </a:lnTo>
                  <a:lnTo>
                    <a:pt x="61325" y="380225"/>
                  </a:lnTo>
                  <a:lnTo>
                    <a:pt x="91928" y="341041"/>
                  </a:lnTo>
                  <a:lnTo>
                    <a:pt x="99890" y="337325"/>
                  </a:lnTo>
                  <a:lnTo>
                    <a:pt x="118095" y="336316"/>
                  </a:lnTo>
                  <a:lnTo>
                    <a:pt x="134765" y="342886"/>
                  </a:lnTo>
                  <a:lnTo>
                    <a:pt x="149972" y="354775"/>
                  </a:lnTo>
                  <a:lnTo>
                    <a:pt x="185880" y="401049"/>
                  </a:lnTo>
                  <a:lnTo>
                    <a:pt x="201435" y="437544"/>
                  </a:lnTo>
                  <a:lnTo>
                    <a:pt x="209367" y="499440"/>
                  </a:lnTo>
                  <a:lnTo>
                    <a:pt x="210570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305" y="73699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54145"/>
                  </a:lnTo>
                  <a:lnTo>
                    <a:pt x="14654" y="10909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5264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6590" y="431668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50433"/>
                  </a:lnTo>
                  <a:lnTo>
                    <a:pt x="1170" y="106580"/>
                  </a:lnTo>
                  <a:lnTo>
                    <a:pt x="7236" y="159611"/>
                  </a:lnTo>
                  <a:lnTo>
                    <a:pt x="12998" y="220044"/>
                  </a:lnTo>
                  <a:lnTo>
                    <a:pt x="19465" y="277042"/>
                  </a:lnTo>
                  <a:lnTo>
                    <a:pt x="26175" y="336070"/>
                  </a:lnTo>
                  <a:lnTo>
                    <a:pt x="29982" y="394244"/>
                  </a:lnTo>
                  <a:lnTo>
                    <a:pt x="38505" y="456728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932" y="421139"/>
              <a:ext cx="62854" cy="494841"/>
            </a:xfrm>
            <a:custGeom>
              <a:avLst/>
              <a:gdLst/>
              <a:ahLst/>
              <a:cxnLst/>
              <a:rect l="0" t="0" r="0" b="0"/>
              <a:pathLst>
                <a:path w="62854" h="494841">
                  <a:moveTo>
                    <a:pt x="0" y="0"/>
                  </a:moveTo>
                  <a:lnTo>
                    <a:pt x="11179" y="16768"/>
                  </a:lnTo>
                  <a:lnTo>
                    <a:pt x="27511" y="76752"/>
                  </a:lnTo>
                  <a:lnTo>
                    <a:pt x="38883" y="136087"/>
                  </a:lnTo>
                  <a:lnTo>
                    <a:pt x="47065" y="192868"/>
                  </a:lnTo>
                  <a:lnTo>
                    <a:pt x="52711" y="252654"/>
                  </a:lnTo>
                  <a:lnTo>
                    <a:pt x="59552" y="314157"/>
                  </a:lnTo>
                  <a:lnTo>
                    <a:pt x="62099" y="370464"/>
                  </a:lnTo>
                  <a:lnTo>
                    <a:pt x="62853" y="423023"/>
                  </a:lnTo>
                  <a:lnTo>
                    <a:pt x="59989" y="473938"/>
                  </a:lnTo>
                  <a:lnTo>
                    <a:pt x="52643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70540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3119" y="55170"/>
                  </a:lnTo>
                  <a:lnTo>
                    <a:pt x="7235" y="97049"/>
                  </a:lnTo>
                  <a:lnTo>
                    <a:pt x="9065" y="142959"/>
                  </a:lnTo>
                  <a:lnTo>
                    <a:pt x="17475" y="204363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63502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6145" y="652766"/>
              <a:ext cx="181592" cy="255784"/>
            </a:xfrm>
            <a:custGeom>
              <a:avLst/>
              <a:gdLst/>
              <a:ahLst/>
              <a:cxnLst/>
              <a:rect l="0" t="0" r="0" b="0"/>
              <a:pathLst>
                <a:path w="181592" h="255784">
                  <a:moveTo>
                    <a:pt x="94756" y="0"/>
                  </a:moveTo>
                  <a:lnTo>
                    <a:pt x="72399" y="0"/>
                  </a:lnTo>
                  <a:lnTo>
                    <a:pt x="10414" y="23720"/>
                  </a:lnTo>
                  <a:lnTo>
                    <a:pt x="5773" y="28681"/>
                  </a:lnTo>
                  <a:lnTo>
                    <a:pt x="5018" y="34329"/>
                  </a:lnTo>
                  <a:lnTo>
                    <a:pt x="10419" y="46843"/>
                  </a:lnTo>
                  <a:lnTo>
                    <a:pt x="27783" y="67042"/>
                  </a:lnTo>
                  <a:lnTo>
                    <a:pt x="85988" y="108827"/>
                  </a:lnTo>
                  <a:lnTo>
                    <a:pt x="146013" y="149483"/>
                  </a:lnTo>
                  <a:lnTo>
                    <a:pt x="167395" y="179602"/>
                  </a:lnTo>
                  <a:lnTo>
                    <a:pt x="181139" y="210753"/>
                  </a:lnTo>
                  <a:lnTo>
                    <a:pt x="181591" y="220051"/>
                  </a:lnTo>
                  <a:lnTo>
                    <a:pt x="175853" y="236621"/>
                  </a:lnTo>
                  <a:lnTo>
                    <a:pt x="162385" y="248665"/>
                  </a:lnTo>
                  <a:lnTo>
                    <a:pt x="153880" y="253514"/>
                  </a:lnTo>
                  <a:lnTo>
                    <a:pt x="131952" y="255783"/>
                  </a:lnTo>
                  <a:lnTo>
                    <a:pt x="79747" y="253296"/>
                  </a:lnTo>
                  <a:lnTo>
                    <a:pt x="19759" y="24443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39521" y="357968"/>
            <a:ext cx="3356397" cy="852810"/>
            <a:chOff x="2339521" y="357968"/>
            <a:chExt cx="3356397" cy="852810"/>
          </a:xfrm>
        </p:grpSpPr>
        <p:sp>
          <p:nvSpPr>
            <p:cNvPr id="13" name="Freeform 12"/>
            <p:cNvSpPr/>
            <p:nvPr/>
          </p:nvSpPr>
          <p:spPr>
            <a:xfrm>
              <a:off x="2339521" y="389554"/>
              <a:ext cx="449498" cy="475965"/>
            </a:xfrm>
            <a:custGeom>
              <a:avLst/>
              <a:gdLst/>
              <a:ahLst/>
              <a:cxnLst/>
              <a:rect l="0" t="0" r="0" b="0"/>
              <a:pathLst>
                <a:path w="449498" h="475965">
                  <a:moveTo>
                    <a:pt x="8333" y="0"/>
                  </a:moveTo>
                  <a:lnTo>
                    <a:pt x="0" y="52050"/>
                  </a:lnTo>
                  <a:lnTo>
                    <a:pt x="1575" y="105109"/>
                  </a:lnTo>
                  <a:lnTo>
                    <a:pt x="9451" y="160995"/>
                  </a:lnTo>
                  <a:lnTo>
                    <a:pt x="19193" y="218888"/>
                  </a:lnTo>
                  <a:lnTo>
                    <a:pt x="29489" y="276205"/>
                  </a:lnTo>
                  <a:lnTo>
                    <a:pt x="43068" y="334523"/>
                  </a:lnTo>
                  <a:lnTo>
                    <a:pt x="68617" y="395452"/>
                  </a:lnTo>
                  <a:lnTo>
                    <a:pt x="89236" y="424707"/>
                  </a:lnTo>
                  <a:lnTo>
                    <a:pt x="109411" y="434423"/>
                  </a:lnTo>
                  <a:lnTo>
                    <a:pt x="121342" y="437015"/>
                  </a:lnTo>
                  <a:lnTo>
                    <a:pt x="131636" y="435233"/>
                  </a:lnTo>
                  <a:lnTo>
                    <a:pt x="149312" y="423894"/>
                  </a:lnTo>
                  <a:lnTo>
                    <a:pt x="178007" y="397779"/>
                  </a:lnTo>
                  <a:lnTo>
                    <a:pt x="197557" y="362226"/>
                  </a:lnTo>
                  <a:lnTo>
                    <a:pt x="218403" y="305887"/>
                  </a:lnTo>
                  <a:lnTo>
                    <a:pt x="222080" y="295172"/>
                  </a:lnTo>
                  <a:lnTo>
                    <a:pt x="225700" y="292707"/>
                  </a:lnTo>
                  <a:lnTo>
                    <a:pt x="229284" y="295744"/>
                  </a:lnTo>
                  <a:lnTo>
                    <a:pt x="246960" y="346828"/>
                  </a:lnTo>
                  <a:lnTo>
                    <a:pt x="264133" y="400655"/>
                  </a:lnTo>
                  <a:lnTo>
                    <a:pt x="289709" y="450759"/>
                  </a:lnTo>
                  <a:lnTo>
                    <a:pt x="306525" y="466669"/>
                  </a:lnTo>
                  <a:lnTo>
                    <a:pt x="315922" y="472550"/>
                  </a:lnTo>
                  <a:lnTo>
                    <a:pt x="338842" y="475964"/>
                  </a:lnTo>
                  <a:lnTo>
                    <a:pt x="351505" y="475237"/>
                  </a:lnTo>
                  <a:lnTo>
                    <a:pt x="374934" y="465070"/>
                  </a:lnTo>
                  <a:lnTo>
                    <a:pt x="395875" y="447683"/>
                  </a:lnTo>
                  <a:lnTo>
                    <a:pt x="412981" y="424358"/>
                  </a:lnTo>
                  <a:lnTo>
                    <a:pt x="430176" y="373740"/>
                  </a:lnTo>
                  <a:lnTo>
                    <a:pt x="445297" y="317800"/>
                  </a:lnTo>
                  <a:lnTo>
                    <a:pt x="449497" y="256664"/>
                  </a:lnTo>
                  <a:lnTo>
                    <a:pt x="447105" y="201221"/>
                  </a:lnTo>
                  <a:lnTo>
                    <a:pt x="435867" y="150868"/>
                  </a:lnTo>
                  <a:lnTo>
                    <a:pt x="413938" y="89581"/>
                  </a:lnTo>
                  <a:lnTo>
                    <a:pt x="408416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1637" y="357968"/>
              <a:ext cx="400084" cy="518068"/>
            </a:xfrm>
            <a:custGeom>
              <a:avLst/>
              <a:gdLst/>
              <a:ahLst/>
              <a:cxnLst/>
              <a:rect l="0" t="0" r="0" b="0"/>
              <a:pathLst>
                <a:path w="400084" h="518068">
                  <a:moveTo>
                    <a:pt x="0" y="0"/>
                  </a:moveTo>
                  <a:lnTo>
                    <a:pt x="3120" y="48931"/>
                  </a:lnTo>
                  <a:lnTo>
                    <a:pt x="14654" y="102473"/>
                  </a:lnTo>
                  <a:lnTo>
                    <a:pt x="28198" y="151523"/>
                  </a:lnTo>
                  <a:lnTo>
                    <a:pt x="38640" y="210102"/>
                  </a:lnTo>
                  <a:lnTo>
                    <a:pt x="47974" y="266714"/>
                  </a:lnTo>
                  <a:lnTo>
                    <a:pt x="52429" y="326251"/>
                  </a:lnTo>
                  <a:lnTo>
                    <a:pt x="59468" y="381457"/>
                  </a:lnTo>
                  <a:lnTo>
                    <a:pt x="63244" y="432519"/>
                  </a:lnTo>
                  <a:lnTo>
                    <a:pt x="68912" y="463896"/>
                  </a:lnTo>
                  <a:lnTo>
                    <a:pt x="68168" y="463682"/>
                  </a:lnTo>
                  <a:lnTo>
                    <a:pt x="66502" y="460030"/>
                  </a:lnTo>
                  <a:lnTo>
                    <a:pt x="64999" y="406076"/>
                  </a:lnTo>
                  <a:lnTo>
                    <a:pt x="74754" y="351051"/>
                  </a:lnTo>
                  <a:lnTo>
                    <a:pt x="82357" y="329158"/>
                  </a:lnTo>
                  <a:lnTo>
                    <a:pt x="93535" y="311629"/>
                  </a:lnTo>
                  <a:lnTo>
                    <a:pt x="102131" y="306019"/>
                  </a:lnTo>
                  <a:lnTo>
                    <a:pt x="124160" y="299785"/>
                  </a:lnTo>
                  <a:lnTo>
                    <a:pt x="134246" y="301632"/>
                  </a:lnTo>
                  <a:lnTo>
                    <a:pt x="151692" y="313044"/>
                  </a:lnTo>
                  <a:lnTo>
                    <a:pt x="164125" y="332933"/>
                  </a:lnTo>
                  <a:lnTo>
                    <a:pt x="187228" y="383830"/>
                  </a:lnTo>
                  <a:lnTo>
                    <a:pt x="205916" y="438943"/>
                  </a:lnTo>
                  <a:lnTo>
                    <a:pt x="216080" y="471519"/>
                  </a:lnTo>
                  <a:lnTo>
                    <a:pt x="217753" y="469934"/>
                  </a:lnTo>
                  <a:lnTo>
                    <a:pt x="221951" y="456864"/>
                  </a:lnTo>
                  <a:lnTo>
                    <a:pt x="250211" y="415360"/>
                  </a:lnTo>
                  <a:lnTo>
                    <a:pt x="278625" y="387460"/>
                  </a:lnTo>
                  <a:lnTo>
                    <a:pt x="336171" y="353506"/>
                  </a:lnTo>
                  <a:lnTo>
                    <a:pt x="374957" y="319239"/>
                  </a:lnTo>
                  <a:lnTo>
                    <a:pt x="378653" y="311092"/>
                  </a:lnTo>
                  <a:lnTo>
                    <a:pt x="379640" y="292681"/>
                  </a:lnTo>
                  <a:lnTo>
                    <a:pt x="373060" y="275920"/>
                  </a:lnTo>
                  <a:lnTo>
                    <a:pt x="368029" y="268175"/>
                  </a:lnTo>
                  <a:lnTo>
                    <a:pt x="359997" y="264181"/>
                  </a:lnTo>
                  <a:lnTo>
                    <a:pt x="338593" y="262863"/>
                  </a:lnTo>
                  <a:lnTo>
                    <a:pt x="305825" y="274288"/>
                  </a:lnTo>
                  <a:lnTo>
                    <a:pt x="279478" y="298080"/>
                  </a:lnTo>
                  <a:lnTo>
                    <a:pt x="256853" y="332945"/>
                  </a:lnTo>
                  <a:lnTo>
                    <a:pt x="246510" y="372912"/>
                  </a:lnTo>
                  <a:lnTo>
                    <a:pt x="250330" y="400485"/>
                  </a:lnTo>
                  <a:lnTo>
                    <a:pt x="271846" y="456315"/>
                  </a:lnTo>
                  <a:lnTo>
                    <a:pt x="291767" y="492784"/>
                  </a:lnTo>
                  <a:lnTo>
                    <a:pt x="308659" y="508744"/>
                  </a:lnTo>
                  <a:lnTo>
                    <a:pt x="318076" y="514638"/>
                  </a:lnTo>
                  <a:lnTo>
                    <a:pt x="341019" y="518067"/>
                  </a:lnTo>
                  <a:lnTo>
                    <a:pt x="374003" y="513420"/>
                  </a:lnTo>
                  <a:lnTo>
                    <a:pt x="400083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56069" y="664814"/>
              <a:ext cx="239393" cy="209675"/>
            </a:xfrm>
            <a:custGeom>
              <a:avLst/>
              <a:gdLst/>
              <a:ahLst/>
              <a:cxnLst/>
              <a:rect l="0" t="0" r="0" b="0"/>
              <a:pathLst>
                <a:path w="239393" h="209675">
                  <a:moveTo>
                    <a:pt x="81464" y="103766"/>
                  </a:moveTo>
                  <a:lnTo>
                    <a:pt x="110773" y="74457"/>
                  </a:lnTo>
                  <a:lnTo>
                    <a:pt x="113871" y="65510"/>
                  </a:lnTo>
                  <a:lnTo>
                    <a:pt x="114195" y="43089"/>
                  </a:lnTo>
                  <a:lnTo>
                    <a:pt x="102210" y="9748"/>
                  </a:lnTo>
                  <a:lnTo>
                    <a:pt x="94125" y="3653"/>
                  </a:lnTo>
                  <a:lnTo>
                    <a:pt x="72663" y="0"/>
                  </a:lnTo>
                  <a:lnTo>
                    <a:pt x="53766" y="5395"/>
                  </a:lnTo>
                  <a:lnTo>
                    <a:pt x="45451" y="10109"/>
                  </a:lnTo>
                  <a:lnTo>
                    <a:pt x="22571" y="39101"/>
                  </a:lnTo>
                  <a:lnTo>
                    <a:pt x="6562" y="77327"/>
                  </a:lnTo>
                  <a:lnTo>
                    <a:pt x="0" y="118289"/>
                  </a:lnTo>
                  <a:lnTo>
                    <a:pt x="6188" y="165646"/>
                  </a:lnTo>
                  <a:lnTo>
                    <a:pt x="12133" y="187420"/>
                  </a:lnTo>
                  <a:lnTo>
                    <a:pt x="17696" y="195800"/>
                  </a:lnTo>
                  <a:lnTo>
                    <a:pt x="33236" y="208231"/>
                  </a:lnTo>
                  <a:lnTo>
                    <a:pt x="42293" y="209674"/>
                  </a:lnTo>
                  <a:lnTo>
                    <a:pt x="61715" y="205038"/>
                  </a:lnTo>
                  <a:lnTo>
                    <a:pt x="78926" y="192060"/>
                  </a:lnTo>
                  <a:lnTo>
                    <a:pt x="115055" y="145029"/>
                  </a:lnTo>
                  <a:lnTo>
                    <a:pt x="124860" y="124445"/>
                  </a:lnTo>
                  <a:lnTo>
                    <a:pt x="129112" y="122231"/>
                  </a:lnTo>
                  <a:lnTo>
                    <a:pt x="133117" y="125435"/>
                  </a:lnTo>
                  <a:lnTo>
                    <a:pt x="173270" y="179581"/>
                  </a:lnTo>
                  <a:lnTo>
                    <a:pt x="190117" y="193223"/>
                  </a:lnTo>
                  <a:lnTo>
                    <a:pt x="199523" y="198499"/>
                  </a:lnTo>
                  <a:lnTo>
                    <a:pt x="216213" y="201242"/>
                  </a:lnTo>
                  <a:lnTo>
                    <a:pt x="239392" y="1985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97656" y="410611"/>
              <a:ext cx="39920" cy="473783"/>
            </a:xfrm>
            <a:custGeom>
              <a:avLst/>
              <a:gdLst/>
              <a:ahLst/>
              <a:cxnLst/>
              <a:rect l="0" t="0" r="0" b="0"/>
              <a:pathLst>
                <a:path w="39920" h="47378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9450" y="125689"/>
                  </a:lnTo>
                  <a:lnTo>
                    <a:pt x="15849" y="169336"/>
                  </a:lnTo>
                  <a:lnTo>
                    <a:pt x="22592" y="216030"/>
                  </a:lnTo>
                  <a:lnTo>
                    <a:pt x="26369" y="260960"/>
                  </a:lnTo>
                  <a:lnTo>
                    <a:pt x="31615" y="319477"/>
                  </a:lnTo>
                  <a:lnTo>
                    <a:pt x="37458" y="369571"/>
                  </a:lnTo>
                  <a:lnTo>
                    <a:pt x="39190" y="418338"/>
                  </a:lnTo>
                  <a:lnTo>
                    <a:pt x="39919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79647" y="610652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93225" y="11453"/>
                  </a:lnTo>
                  <a:lnTo>
                    <a:pt x="145379" y="18212"/>
                  </a:lnTo>
                  <a:lnTo>
                    <a:pt x="82399" y="26084"/>
                  </a:lnTo>
                  <a:lnTo>
                    <a:pt x="20109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63917" y="368497"/>
              <a:ext cx="210571" cy="505996"/>
            </a:xfrm>
            <a:custGeom>
              <a:avLst/>
              <a:gdLst/>
              <a:ahLst/>
              <a:cxnLst/>
              <a:rect l="0" t="0" r="0" b="0"/>
              <a:pathLst>
                <a:path w="210571" h="50599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5" y="164802"/>
                  </a:lnTo>
                  <a:lnTo>
                    <a:pt x="9878" y="221070"/>
                  </a:lnTo>
                  <a:lnTo>
                    <a:pt x="10400" y="277245"/>
                  </a:lnTo>
                  <a:lnTo>
                    <a:pt x="18845" y="339106"/>
                  </a:lnTo>
                  <a:lnTo>
                    <a:pt x="20620" y="399086"/>
                  </a:lnTo>
                  <a:lnTo>
                    <a:pt x="20970" y="449496"/>
                  </a:lnTo>
                  <a:lnTo>
                    <a:pt x="21018" y="442711"/>
                  </a:lnTo>
                  <a:lnTo>
                    <a:pt x="27279" y="430337"/>
                  </a:lnTo>
                  <a:lnTo>
                    <a:pt x="32224" y="423762"/>
                  </a:lnTo>
                  <a:lnTo>
                    <a:pt x="55951" y="408919"/>
                  </a:lnTo>
                  <a:lnTo>
                    <a:pt x="114054" y="386674"/>
                  </a:lnTo>
                  <a:lnTo>
                    <a:pt x="159818" y="354080"/>
                  </a:lnTo>
                  <a:lnTo>
                    <a:pt x="174756" y="340253"/>
                  </a:lnTo>
                  <a:lnTo>
                    <a:pt x="178505" y="330950"/>
                  </a:lnTo>
                  <a:lnTo>
                    <a:pt x="179551" y="308136"/>
                  </a:lnTo>
                  <a:lnTo>
                    <a:pt x="174683" y="299011"/>
                  </a:lnTo>
                  <a:lnTo>
                    <a:pt x="156795" y="285752"/>
                  </a:lnTo>
                  <a:lnTo>
                    <a:pt x="145474" y="284088"/>
                  </a:lnTo>
                  <a:lnTo>
                    <a:pt x="120417" y="288478"/>
                  </a:lnTo>
                  <a:lnTo>
                    <a:pt x="110694" y="294094"/>
                  </a:lnTo>
                  <a:lnTo>
                    <a:pt x="96770" y="309693"/>
                  </a:lnTo>
                  <a:lnTo>
                    <a:pt x="82355" y="338206"/>
                  </a:lnTo>
                  <a:lnTo>
                    <a:pt x="76264" y="374470"/>
                  </a:lnTo>
                  <a:lnTo>
                    <a:pt x="80049" y="414851"/>
                  </a:lnTo>
                  <a:lnTo>
                    <a:pt x="94168" y="450862"/>
                  </a:lnTo>
                  <a:lnTo>
                    <a:pt x="118759" y="483759"/>
                  </a:lnTo>
                  <a:lnTo>
                    <a:pt x="141299" y="498883"/>
                  </a:lnTo>
                  <a:lnTo>
                    <a:pt x="153861" y="504554"/>
                  </a:lnTo>
                  <a:lnTo>
                    <a:pt x="165745" y="505995"/>
                  </a:lnTo>
                  <a:lnTo>
                    <a:pt x="210570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5544" y="72646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11316" y="673823"/>
              <a:ext cx="221099" cy="536955"/>
            </a:xfrm>
            <a:custGeom>
              <a:avLst/>
              <a:gdLst/>
              <a:ahLst/>
              <a:cxnLst/>
              <a:rect l="0" t="0" r="0" b="0"/>
              <a:pathLst>
                <a:path w="221099" h="536955">
                  <a:moveTo>
                    <a:pt x="221098" y="0"/>
                  </a:moveTo>
                  <a:lnTo>
                    <a:pt x="218758" y="34792"/>
                  </a:lnTo>
                  <a:lnTo>
                    <a:pt x="201312" y="90537"/>
                  </a:lnTo>
                  <a:lnTo>
                    <a:pt x="182661" y="148014"/>
                  </a:lnTo>
                  <a:lnTo>
                    <a:pt x="159379" y="209034"/>
                  </a:lnTo>
                  <a:lnTo>
                    <a:pt x="126071" y="266130"/>
                  </a:lnTo>
                  <a:lnTo>
                    <a:pt x="92381" y="326551"/>
                  </a:lnTo>
                  <a:lnTo>
                    <a:pt x="65212" y="387959"/>
                  </a:lnTo>
                  <a:lnTo>
                    <a:pt x="34512" y="450320"/>
                  </a:lnTo>
                  <a:lnTo>
                    <a:pt x="10785" y="51256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49732" y="589595"/>
              <a:ext cx="311640" cy="237364"/>
            </a:xfrm>
            <a:custGeom>
              <a:avLst/>
              <a:gdLst/>
              <a:ahLst/>
              <a:cxnLst/>
              <a:rect l="0" t="0" r="0" b="0"/>
              <a:pathLst>
                <a:path w="311640" h="237364">
                  <a:moveTo>
                    <a:pt x="9066" y="21057"/>
                  </a:moveTo>
                  <a:lnTo>
                    <a:pt x="0" y="79674"/>
                  </a:lnTo>
                  <a:lnTo>
                    <a:pt x="4560" y="120054"/>
                  </a:lnTo>
                  <a:lnTo>
                    <a:pt x="24987" y="167214"/>
                  </a:lnTo>
                  <a:lnTo>
                    <a:pt x="37978" y="188961"/>
                  </a:lnTo>
                  <a:lnTo>
                    <a:pt x="47058" y="194994"/>
                  </a:lnTo>
                  <a:lnTo>
                    <a:pt x="69625" y="198578"/>
                  </a:lnTo>
                  <a:lnTo>
                    <a:pt x="89013" y="193152"/>
                  </a:lnTo>
                  <a:lnTo>
                    <a:pt x="105429" y="181772"/>
                  </a:lnTo>
                  <a:lnTo>
                    <a:pt x="126655" y="155634"/>
                  </a:lnTo>
                  <a:lnTo>
                    <a:pt x="136587" y="135851"/>
                  </a:lnTo>
                  <a:lnTo>
                    <a:pt x="143166" y="99394"/>
                  </a:lnTo>
                  <a:lnTo>
                    <a:pt x="145259" y="95509"/>
                  </a:lnTo>
                  <a:lnTo>
                    <a:pt x="147824" y="97598"/>
                  </a:lnTo>
                  <a:lnTo>
                    <a:pt x="167159" y="156906"/>
                  </a:lnTo>
                  <a:lnTo>
                    <a:pt x="186653" y="199840"/>
                  </a:lnTo>
                  <a:lnTo>
                    <a:pt x="206224" y="225978"/>
                  </a:lnTo>
                  <a:lnTo>
                    <a:pt x="229272" y="234966"/>
                  </a:lnTo>
                  <a:lnTo>
                    <a:pt x="243608" y="237363"/>
                  </a:lnTo>
                  <a:lnTo>
                    <a:pt x="265775" y="233786"/>
                  </a:lnTo>
                  <a:lnTo>
                    <a:pt x="274962" y="229557"/>
                  </a:lnTo>
                  <a:lnTo>
                    <a:pt x="288289" y="212380"/>
                  </a:lnTo>
                  <a:lnTo>
                    <a:pt x="306376" y="157635"/>
                  </a:lnTo>
                  <a:lnTo>
                    <a:pt x="311639" y="98902"/>
                  </a:lnTo>
                  <a:lnTo>
                    <a:pt x="302627" y="42240"/>
                  </a:lnTo>
                  <a:lnTo>
                    <a:pt x="2933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9464" y="610758"/>
              <a:ext cx="176816" cy="210417"/>
            </a:xfrm>
            <a:custGeom>
              <a:avLst/>
              <a:gdLst/>
              <a:ahLst/>
              <a:cxnLst/>
              <a:rect l="0" t="0" r="0" b="0"/>
              <a:pathLst>
                <a:path w="176816" h="210417">
                  <a:moveTo>
                    <a:pt x="61002" y="157822"/>
                  </a:moveTo>
                  <a:lnTo>
                    <a:pt x="77813" y="138671"/>
                  </a:lnTo>
                  <a:lnTo>
                    <a:pt x="90310" y="117335"/>
                  </a:lnTo>
                  <a:lnTo>
                    <a:pt x="99322" y="73426"/>
                  </a:lnTo>
                  <a:lnTo>
                    <a:pt x="95191" y="46613"/>
                  </a:lnTo>
                  <a:lnTo>
                    <a:pt x="79711" y="14907"/>
                  </a:lnTo>
                  <a:lnTo>
                    <a:pt x="73475" y="6393"/>
                  </a:lnTo>
                  <a:lnTo>
                    <a:pt x="65808" y="1887"/>
                  </a:lnTo>
                  <a:lnTo>
                    <a:pt x="47930" y="0"/>
                  </a:lnTo>
                  <a:lnTo>
                    <a:pt x="40589" y="3474"/>
                  </a:lnTo>
                  <a:lnTo>
                    <a:pt x="29313" y="16693"/>
                  </a:lnTo>
                  <a:lnTo>
                    <a:pt x="8808" y="78463"/>
                  </a:lnTo>
                  <a:lnTo>
                    <a:pt x="0" y="139157"/>
                  </a:lnTo>
                  <a:lnTo>
                    <a:pt x="4063" y="176468"/>
                  </a:lnTo>
                  <a:lnTo>
                    <a:pt x="12689" y="195745"/>
                  </a:lnTo>
                  <a:lnTo>
                    <a:pt x="18265" y="204161"/>
                  </a:lnTo>
                  <a:lnTo>
                    <a:pt x="25492" y="208602"/>
                  </a:lnTo>
                  <a:lnTo>
                    <a:pt x="42880" y="210416"/>
                  </a:lnTo>
                  <a:lnTo>
                    <a:pt x="51260" y="206923"/>
                  </a:lnTo>
                  <a:lnTo>
                    <a:pt x="66811" y="193683"/>
                  </a:lnTo>
                  <a:lnTo>
                    <a:pt x="87453" y="149351"/>
                  </a:lnTo>
                  <a:lnTo>
                    <a:pt x="95375" y="127151"/>
                  </a:lnTo>
                  <a:lnTo>
                    <a:pt x="95521" y="85256"/>
                  </a:lnTo>
                  <a:lnTo>
                    <a:pt x="96883" y="87218"/>
                  </a:lnTo>
                  <a:lnTo>
                    <a:pt x="111871" y="126861"/>
                  </a:lnTo>
                  <a:lnTo>
                    <a:pt x="142411" y="164461"/>
                  </a:lnTo>
                  <a:lnTo>
                    <a:pt x="156066" y="172471"/>
                  </a:lnTo>
                  <a:lnTo>
                    <a:pt x="176815" y="1788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3255" y="598155"/>
              <a:ext cx="179799" cy="241188"/>
            </a:xfrm>
            <a:custGeom>
              <a:avLst/>
              <a:gdLst/>
              <a:ahLst/>
              <a:cxnLst/>
              <a:rect l="0" t="0" r="0" b="0"/>
              <a:pathLst>
                <a:path w="179799" h="241188">
                  <a:moveTo>
                    <a:pt x="107781" y="33554"/>
                  </a:moveTo>
                  <a:lnTo>
                    <a:pt x="102192" y="16787"/>
                  </a:lnTo>
                  <a:lnTo>
                    <a:pt x="90089" y="5435"/>
                  </a:lnTo>
                  <a:lnTo>
                    <a:pt x="81948" y="770"/>
                  </a:lnTo>
                  <a:lnTo>
                    <a:pt x="73012" y="0"/>
                  </a:lnTo>
                  <a:lnTo>
                    <a:pt x="53724" y="5383"/>
                  </a:lnTo>
                  <a:lnTo>
                    <a:pt x="23134" y="21568"/>
                  </a:lnTo>
                  <a:lnTo>
                    <a:pt x="8549" y="37586"/>
                  </a:lnTo>
                  <a:lnTo>
                    <a:pt x="3022" y="46770"/>
                  </a:lnTo>
                  <a:lnTo>
                    <a:pt x="0" y="66334"/>
                  </a:lnTo>
                  <a:lnTo>
                    <a:pt x="832" y="76465"/>
                  </a:lnTo>
                  <a:lnTo>
                    <a:pt x="11115" y="93960"/>
                  </a:lnTo>
                  <a:lnTo>
                    <a:pt x="28553" y="108364"/>
                  </a:lnTo>
                  <a:lnTo>
                    <a:pt x="91354" y="131042"/>
                  </a:lnTo>
                  <a:lnTo>
                    <a:pt x="137032" y="146875"/>
                  </a:lnTo>
                  <a:lnTo>
                    <a:pt x="154317" y="158398"/>
                  </a:lnTo>
                  <a:lnTo>
                    <a:pt x="177201" y="189218"/>
                  </a:lnTo>
                  <a:lnTo>
                    <a:pt x="179798" y="199331"/>
                  </a:lnTo>
                  <a:lnTo>
                    <a:pt x="179189" y="208413"/>
                  </a:lnTo>
                  <a:lnTo>
                    <a:pt x="176443" y="216807"/>
                  </a:lnTo>
                  <a:lnTo>
                    <a:pt x="171103" y="223573"/>
                  </a:lnTo>
                  <a:lnTo>
                    <a:pt x="155812" y="234211"/>
                  </a:lnTo>
                  <a:lnTo>
                    <a:pt x="121882" y="241187"/>
                  </a:lnTo>
                  <a:lnTo>
                    <a:pt x="76901" y="235139"/>
                  </a:lnTo>
                  <a:lnTo>
                    <a:pt x="34221" y="219559"/>
                  </a:lnTo>
                  <a:lnTo>
                    <a:pt x="2496" y="202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71038" y="613100"/>
              <a:ext cx="166952" cy="222553"/>
            </a:xfrm>
            <a:custGeom>
              <a:avLst/>
              <a:gdLst/>
              <a:ahLst/>
              <a:cxnLst/>
              <a:rect l="0" t="0" r="0" b="0"/>
              <a:pathLst>
                <a:path w="166952" h="222553">
                  <a:moveTo>
                    <a:pt x="93252" y="102837"/>
                  </a:moveTo>
                  <a:lnTo>
                    <a:pt x="98841" y="86070"/>
                  </a:lnTo>
                  <a:lnTo>
                    <a:pt x="98466" y="68479"/>
                  </a:lnTo>
                  <a:lnTo>
                    <a:pt x="88693" y="28590"/>
                  </a:lnTo>
                  <a:lnTo>
                    <a:pt x="73314" y="2979"/>
                  </a:lnTo>
                  <a:lnTo>
                    <a:pt x="67092" y="0"/>
                  </a:lnTo>
                  <a:lnTo>
                    <a:pt x="60604" y="354"/>
                  </a:lnTo>
                  <a:lnTo>
                    <a:pt x="47156" y="6987"/>
                  </a:lnTo>
                  <a:lnTo>
                    <a:pt x="33380" y="17733"/>
                  </a:lnTo>
                  <a:lnTo>
                    <a:pt x="22578" y="36547"/>
                  </a:lnTo>
                  <a:lnTo>
                    <a:pt x="6112" y="86753"/>
                  </a:lnTo>
                  <a:lnTo>
                    <a:pt x="0" y="142901"/>
                  </a:lnTo>
                  <a:lnTo>
                    <a:pt x="1912" y="202865"/>
                  </a:lnTo>
                  <a:lnTo>
                    <a:pt x="4283" y="215146"/>
                  </a:lnTo>
                  <a:lnTo>
                    <a:pt x="8203" y="220993"/>
                  </a:lnTo>
                  <a:lnTo>
                    <a:pt x="13156" y="222552"/>
                  </a:lnTo>
                  <a:lnTo>
                    <a:pt x="18798" y="221252"/>
                  </a:lnTo>
                  <a:lnTo>
                    <a:pt x="23728" y="216875"/>
                  </a:lnTo>
                  <a:lnTo>
                    <a:pt x="40048" y="184635"/>
                  </a:lnTo>
                  <a:lnTo>
                    <a:pt x="56913" y="132933"/>
                  </a:lnTo>
                  <a:lnTo>
                    <a:pt x="59554" y="107634"/>
                  </a:lnTo>
                  <a:lnTo>
                    <a:pt x="61428" y="102526"/>
                  </a:lnTo>
                  <a:lnTo>
                    <a:pt x="63847" y="102630"/>
                  </a:lnTo>
                  <a:lnTo>
                    <a:pt x="107786" y="165652"/>
                  </a:lnTo>
                  <a:lnTo>
                    <a:pt x="121548" y="181838"/>
                  </a:lnTo>
                  <a:lnTo>
                    <a:pt x="138583" y="190591"/>
                  </a:lnTo>
                  <a:lnTo>
                    <a:pt x="166951" y="197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32400" y="612476"/>
              <a:ext cx="163518" cy="219276"/>
            </a:xfrm>
            <a:custGeom>
              <a:avLst/>
              <a:gdLst/>
              <a:ahLst/>
              <a:cxnLst/>
              <a:rect l="0" t="0" r="0" b="0"/>
              <a:pathLst>
                <a:path w="163518" h="219276">
                  <a:moveTo>
                    <a:pt x="5589" y="61347"/>
                  </a:moveTo>
                  <a:lnTo>
                    <a:pt x="0" y="78115"/>
                  </a:lnTo>
                  <a:lnTo>
                    <a:pt x="375" y="95706"/>
                  </a:lnTo>
                  <a:lnTo>
                    <a:pt x="13308" y="153176"/>
                  </a:lnTo>
                  <a:lnTo>
                    <a:pt x="31387" y="211999"/>
                  </a:lnTo>
                  <a:lnTo>
                    <a:pt x="29533" y="206682"/>
                  </a:lnTo>
                  <a:lnTo>
                    <a:pt x="26046" y="157862"/>
                  </a:lnTo>
                  <a:lnTo>
                    <a:pt x="21545" y="98133"/>
                  </a:lnTo>
                  <a:lnTo>
                    <a:pt x="25638" y="46257"/>
                  </a:lnTo>
                  <a:lnTo>
                    <a:pt x="37526" y="10473"/>
                  </a:lnTo>
                  <a:lnTo>
                    <a:pt x="44428" y="4034"/>
                  </a:lnTo>
                  <a:lnTo>
                    <a:pt x="52538" y="912"/>
                  </a:lnTo>
                  <a:lnTo>
                    <a:pt x="61455" y="0"/>
                  </a:lnTo>
                  <a:lnTo>
                    <a:pt x="77602" y="5226"/>
                  </a:lnTo>
                  <a:lnTo>
                    <a:pt x="107031" y="27645"/>
                  </a:lnTo>
                  <a:lnTo>
                    <a:pt x="122733" y="53311"/>
                  </a:lnTo>
                  <a:lnTo>
                    <a:pt x="145755" y="109066"/>
                  </a:lnTo>
                  <a:lnTo>
                    <a:pt x="159662" y="166353"/>
                  </a:lnTo>
                  <a:lnTo>
                    <a:pt x="163517" y="2192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106528" y="335591"/>
            <a:ext cx="2484726" cy="769425"/>
            <a:chOff x="6106528" y="335591"/>
            <a:chExt cx="2484726" cy="769425"/>
          </a:xfrm>
        </p:grpSpPr>
        <p:sp>
          <p:nvSpPr>
            <p:cNvPr id="27" name="Freeform 26"/>
            <p:cNvSpPr/>
            <p:nvPr/>
          </p:nvSpPr>
          <p:spPr>
            <a:xfrm>
              <a:off x="6117057" y="335591"/>
              <a:ext cx="189514" cy="580389"/>
            </a:xfrm>
            <a:custGeom>
              <a:avLst/>
              <a:gdLst/>
              <a:ahLst/>
              <a:cxnLst/>
              <a:rect l="0" t="0" r="0" b="0"/>
              <a:pathLst>
                <a:path w="189514" h="580389">
                  <a:moveTo>
                    <a:pt x="0" y="580388"/>
                  </a:moveTo>
                  <a:lnTo>
                    <a:pt x="0" y="521771"/>
                  </a:lnTo>
                  <a:lnTo>
                    <a:pt x="7236" y="460361"/>
                  </a:lnTo>
                  <a:lnTo>
                    <a:pt x="9553" y="413933"/>
                  </a:lnTo>
                  <a:lnTo>
                    <a:pt x="10239" y="359102"/>
                  </a:lnTo>
                  <a:lnTo>
                    <a:pt x="10471" y="297468"/>
                  </a:lnTo>
                  <a:lnTo>
                    <a:pt x="10517" y="240233"/>
                  </a:lnTo>
                  <a:lnTo>
                    <a:pt x="18860" y="178145"/>
                  </a:lnTo>
                  <a:lnTo>
                    <a:pt x="20405" y="131312"/>
                  </a:lnTo>
                  <a:lnTo>
                    <a:pt x="20864" y="76101"/>
                  </a:lnTo>
                  <a:lnTo>
                    <a:pt x="24120" y="25817"/>
                  </a:lnTo>
                  <a:lnTo>
                    <a:pt x="26608" y="10633"/>
                  </a:lnTo>
                  <a:lnTo>
                    <a:pt x="30607" y="2849"/>
                  </a:lnTo>
                  <a:lnTo>
                    <a:pt x="35612" y="0"/>
                  </a:lnTo>
                  <a:lnTo>
                    <a:pt x="41289" y="440"/>
                  </a:lnTo>
                  <a:lnTo>
                    <a:pt x="53836" y="13407"/>
                  </a:lnTo>
                  <a:lnTo>
                    <a:pt x="64871" y="34768"/>
                  </a:lnTo>
                  <a:lnTo>
                    <a:pt x="78126" y="94705"/>
                  </a:lnTo>
                  <a:lnTo>
                    <a:pt x="91428" y="146325"/>
                  </a:lnTo>
                  <a:lnTo>
                    <a:pt x="105320" y="201582"/>
                  </a:lnTo>
                  <a:lnTo>
                    <a:pt x="119330" y="257557"/>
                  </a:lnTo>
                  <a:lnTo>
                    <a:pt x="133362" y="313674"/>
                  </a:lnTo>
                  <a:lnTo>
                    <a:pt x="144280" y="369820"/>
                  </a:lnTo>
                  <a:lnTo>
                    <a:pt x="152372" y="425970"/>
                  </a:lnTo>
                  <a:lnTo>
                    <a:pt x="168649" y="484707"/>
                  </a:lnTo>
                  <a:lnTo>
                    <a:pt x="184859" y="543048"/>
                  </a:lnTo>
                  <a:lnTo>
                    <a:pt x="189513" y="569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6528" y="727590"/>
              <a:ext cx="168457" cy="40991"/>
            </a:xfrm>
            <a:custGeom>
              <a:avLst/>
              <a:gdLst/>
              <a:ahLst/>
              <a:cxnLst/>
              <a:rect l="0" t="0" r="0" b="0"/>
              <a:pathLst>
                <a:path w="168457" h="40991">
                  <a:moveTo>
                    <a:pt x="168456" y="40990"/>
                  </a:moveTo>
                  <a:lnTo>
                    <a:pt x="133558" y="11681"/>
                  </a:lnTo>
                  <a:lnTo>
                    <a:pt x="111222" y="4567"/>
                  </a:lnTo>
                  <a:lnTo>
                    <a:pt x="58754" y="0"/>
                  </a:lnTo>
                  <a:lnTo>
                    <a:pt x="0" y="94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7098" y="671761"/>
              <a:ext cx="348189" cy="212633"/>
            </a:xfrm>
            <a:custGeom>
              <a:avLst/>
              <a:gdLst/>
              <a:ahLst/>
              <a:cxnLst/>
              <a:rect l="0" t="0" r="0" b="0"/>
              <a:pathLst>
                <a:path w="348189" h="212633">
                  <a:moveTo>
                    <a:pt x="0" y="54705"/>
                  </a:moveTo>
                  <a:lnTo>
                    <a:pt x="9066" y="113322"/>
                  </a:lnTo>
                  <a:lnTo>
                    <a:pt x="18645" y="167496"/>
                  </a:lnTo>
                  <a:lnTo>
                    <a:pt x="26062" y="197569"/>
                  </a:lnTo>
                  <a:lnTo>
                    <a:pt x="22392" y="150775"/>
                  </a:lnTo>
                  <a:lnTo>
                    <a:pt x="24573" y="100328"/>
                  </a:lnTo>
                  <a:lnTo>
                    <a:pt x="35790" y="46949"/>
                  </a:lnTo>
                  <a:lnTo>
                    <a:pt x="41407" y="37836"/>
                  </a:lnTo>
                  <a:lnTo>
                    <a:pt x="57008" y="24591"/>
                  </a:lnTo>
                  <a:lnTo>
                    <a:pt x="63742" y="24100"/>
                  </a:lnTo>
                  <a:lnTo>
                    <a:pt x="69401" y="27283"/>
                  </a:lnTo>
                  <a:lnTo>
                    <a:pt x="97917" y="67168"/>
                  </a:lnTo>
                  <a:lnTo>
                    <a:pt x="118815" y="118131"/>
                  </a:lnTo>
                  <a:lnTo>
                    <a:pt x="122494" y="121555"/>
                  </a:lnTo>
                  <a:lnTo>
                    <a:pt x="126116" y="120329"/>
                  </a:lnTo>
                  <a:lnTo>
                    <a:pt x="129701" y="116002"/>
                  </a:lnTo>
                  <a:lnTo>
                    <a:pt x="134746" y="87555"/>
                  </a:lnTo>
                  <a:lnTo>
                    <a:pt x="139710" y="25481"/>
                  </a:lnTo>
                  <a:lnTo>
                    <a:pt x="142274" y="14165"/>
                  </a:lnTo>
                  <a:lnTo>
                    <a:pt x="147491" y="7791"/>
                  </a:lnTo>
                  <a:lnTo>
                    <a:pt x="154480" y="4712"/>
                  </a:lnTo>
                  <a:lnTo>
                    <a:pt x="162648" y="3829"/>
                  </a:lnTo>
                  <a:lnTo>
                    <a:pt x="170433" y="6749"/>
                  </a:lnTo>
                  <a:lnTo>
                    <a:pt x="185322" y="19353"/>
                  </a:lnTo>
                  <a:lnTo>
                    <a:pt x="201270" y="46180"/>
                  </a:lnTo>
                  <a:lnTo>
                    <a:pt x="217138" y="102327"/>
                  </a:lnTo>
                  <a:lnTo>
                    <a:pt x="228418" y="162811"/>
                  </a:lnTo>
                  <a:lnTo>
                    <a:pt x="229488" y="179418"/>
                  </a:lnTo>
                  <a:lnTo>
                    <a:pt x="231371" y="184640"/>
                  </a:lnTo>
                  <a:lnTo>
                    <a:pt x="233796" y="182273"/>
                  </a:lnTo>
                  <a:lnTo>
                    <a:pt x="251683" y="147624"/>
                  </a:lnTo>
                  <a:lnTo>
                    <a:pt x="308007" y="93613"/>
                  </a:lnTo>
                  <a:lnTo>
                    <a:pt x="343822" y="58254"/>
                  </a:lnTo>
                  <a:lnTo>
                    <a:pt x="347368" y="48882"/>
                  </a:lnTo>
                  <a:lnTo>
                    <a:pt x="348188" y="25991"/>
                  </a:lnTo>
                  <a:lnTo>
                    <a:pt x="344429" y="16845"/>
                  </a:lnTo>
                  <a:lnTo>
                    <a:pt x="330894" y="3563"/>
                  </a:lnTo>
                  <a:lnTo>
                    <a:pt x="310061" y="0"/>
                  </a:lnTo>
                  <a:lnTo>
                    <a:pt x="297954" y="687"/>
                  </a:lnTo>
                  <a:lnTo>
                    <a:pt x="278263" y="10810"/>
                  </a:lnTo>
                  <a:lnTo>
                    <a:pt x="269737" y="18423"/>
                  </a:lnTo>
                  <a:lnTo>
                    <a:pt x="252147" y="51493"/>
                  </a:lnTo>
                  <a:lnTo>
                    <a:pt x="238063" y="103420"/>
                  </a:lnTo>
                  <a:lnTo>
                    <a:pt x="239556" y="126659"/>
                  </a:lnTo>
                  <a:lnTo>
                    <a:pt x="252564" y="159473"/>
                  </a:lnTo>
                  <a:lnTo>
                    <a:pt x="271237" y="185833"/>
                  </a:lnTo>
                  <a:lnTo>
                    <a:pt x="297175" y="202872"/>
                  </a:lnTo>
                  <a:lnTo>
                    <a:pt x="347440" y="2126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98949" y="652766"/>
              <a:ext cx="102461" cy="234786"/>
            </a:xfrm>
            <a:custGeom>
              <a:avLst/>
              <a:gdLst/>
              <a:ahLst/>
              <a:cxnLst/>
              <a:rect l="0" t="0" r="0" b="0"/>
              <a:pathLst>
                <a:path w="102461" h="234786">
                  <a:moveTo>
                    <a:pt x="18232" y="94757"/>
                  </a:moveTo>
                  <a:lnTo>
                    <a:pt x="21352" y="148901"/>
                  </a:lnTo>
                  <a:lnTo>
                    <a:pt x="36191" y="209382"/>
                  </a:lnTo>
                  <a:lnTo>
                    <a:pt x="44090" y="234785"/>
                  </a:lnTo>
                  <a:lnTo>
                    <a:pt x="25101" y="181610"/>
                  </a:lnTo>
                  <a:lnTo>
                    <a:pt x="5551" y="123351"/>
                  </a:lnTo>
                  <a:lnTo>
                    <a:pt x="0" y="67953"/>
                  </a:lnTo>
                  <a:lnTo>
                    <a:pt x="3500" y="44240"/>
                  </a:lnTo>
                  <a:lnTo>
                    <a:pt x="12074" y="25121"/>
                  </a:lnTo>
                  <a:lnTo>
                    <a:pt x="17637" y="16748"/>
                  </a:lnTo>
                  <a:lnTo>
                    <a:pt x="26024" y="11165"/>
                  </a:lnTo>
                  <a:lnTo>
                    <a:pt x="59016" y="3308"/>
                  </a:lnTo>
                  <a:lnTo>
                    <a:pt x="10246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64580" y="673823"/>
              <a:ext cx="52643" cy="221100"/>
            </a:xfrm>
            <a:custGeom>
              <a:avLst/>
              <a:gdLst/>
              <a:ahLst/>
              <a:cxnLst/>
              <a:rect l="0" t="0" r="0" b="0"/>
              <a:pathLst>
                <a:path w="52643" h="221100">
                  <a:moveTo>
                    <a:pt x="0" y="0"/>
                  </a:moveTo>
                  <a:lnTo>
                    <a:pt x="5589" y="58617"/>
                  </a:lnTo>
                  <a:lnTo>
                    <a:pt x="14655" y="110175"/>
                  </a:lnTo>
                  <a:lnTo>
                    <a:pt x="24749" y="164316"/>
                  </a:lnTo>
                  <a:lnTo>
                    <a:pt x="52642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64580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44395" y="673112"/>
              <a:ext cx="109699" cy="200754"/>
            </a:xfrm>
            <a:custGeom>
              <a:avLst/>
              <a:gdLst/>
              <a:ahLst/>
              <a:cxnLst/>
              <a:rect l="0" t="0" r="0" b="0"/>
              <a:pathLst>
                <a:path w="109699" h="200754">
                  <a:moveTo>
                    <a:pt x="99170" y="42825"/>
                  </a:moveTo>
                  <a:lnTo>
                    <a:pt x="93580" y="26058"/>
                  </a:lnTo>
                  <a:lnTo>
                    <a:pt x="81478" y="11587"/>
                  </a:lnTo>
                  <a:lnTo>
                    <a:pt x="73337" y="4452"/>
                  </a:lnTo>
                  <a:lnTo>
                    <a:pt x="64400" y="865"/>
                  </a:lnTo>
                  <a:lnTo>
                    <a:pt x="45112" y="0"/>
                  </a:lnTo>
                  <a:lnTo>
                    <a:pt x="24841" y="9754"/>
                  </a:lnTo>
                  <a:lnTo>
                    <a:pt x="14522" y="17268"/>
                  </a:lnTo>
                  <a:lnTo>
                    <a:pt x="7643" y="28127"/>
                  </a:lnTo>
                  <a:lnTo>
                    <a:pt x="0" y="55790"/>
                  </a:lnTo>
                  <a:lnTo>
                    <a:pt x="1286" y="98659"/>
                  </a:lnTo>
                  <a:lnTo>
                    <a:pt x="9262" y="120673"/>
                  </a:lnTo>
                  <a:lnTo>
                    <a:pt x="21776" y="138256"/>
                  </a:lnTo>
                  <a:lnTo>
                    <a:pt x="71476" y="181786"/>
                  </a:lnTo>
                  <a:lnTo>
                    <a:pt x="109698" y="2007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92295" y="675165"/>
              <a:ext cx="193426" cy="183355"/>
            </a:xfrm>
            <a:custGeom>
              <a:avLst/>
              <a:gdLst/>
              <a:ahLst/>
              <a:cxnLst/>
              <a:rect l="0" t="0" r="0" b="0"/>
              <a:pathLst>
                <a:path w="193426" h="183355">
                  <a:moveTo>
                    <a:pt x="77612" y="114472"/>
                  </a:moveTo>
                  <a:lnTo>
                    <a:pt x="88790" y="103293"/>
                  </a:lnTo>
                  <a:lnTo>
                    <a:pt x="101331" y="73985"/>
                  </a:lnTo>
                  <a:lnTo>
                    <a:pt x="102582" y="52024"/>
                  </a:lnTo>
                  <a:lnTo>
                    <a:pt x="98068" y="30565"/>
                  </a:lnTo>
                  <a:lnTo>
                    <a:pt x="88264" y="9330"/>
                  </a:lnTo>
                  <a:lnTo>
                    <a:pt x="80033" y="3433"/>
                  </a:lnTo>
                  <a:lnTo>
                    <a:pt x="58411" y="0"/>
                  </a:lnTo>
                  <a:lnTo>
                    <a:pt x="39442" y="5494"/>
                  </a:lnTo>
                  <a:lnTo>
                    <a:pt x="31108" y="10234"/>
                  </a:lnTo>
                  <a:lnTo>
                    <a:pt x="18729" y="27980"/>
                  </a:lnTo>
                  <a:lnTo>
                    <a:pt x="1250" y="77500"/>
                  </a:lnTo>
                  <a:lnTo>
                    <a:pt x="0" y="101549"/>
                  </a:lnTo>
                  <a:lnTo>
                    <a:pt x="8728" y="145584"/>
                  </a:lnTo>
                  <a:lnTo>
                    <a:pt x="23926" y="171914"/>
                  </a:lnTo>
                  <a:lnTo>
                    <a:pt x="32463" y="177333"/>
                  </a:lnTo>
                  <a:lnTo>
                    <a:pt x="54426" y="183354"/>
                  </a:lnTo>
                  <a:lnTo>
                    <a:pt x="64494" y="180281"/>
                  </a:lnTo>
                  <a:lnTo>
                    <a:pt x="81920" y="164387"/>
                  </a:lnTo>
                  <a:lnTo>
                    <a:pt x="99296" y="134721"/>
                  </a:lnTo>
                  <a:lnTo>
                    <a:pt x="108411" y="94208"/>
                  </a:lnTo>
                  <a:lnTo>
                    <a:pt x="111013" y="96284"/>
                  </a:lnTo>
                  <a:lnTo>
                    <a:pt x="123383" y="115322"/>
                  </a:lnTo>
                  <a:lnTo>
                    <a:pt x="174850" y="168317"/>
                  </a:lnTo>
                  <a:lnTo>
                    <a:pt x="193425" y="177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80131" y="657711"/>
              <a:ext cx="184574" cy="186922"/>
            </a:xfrm>
            <a:custGeom>
              <a:avLst/>
              <a:gdLst/>
              <a:ahLst/>
              <a:cxnLst/>
              <a:rect l="0" t="0" r="0" b="0"/>
              <a:pathLst>
                <a:path w="184574" h="186922">
                  <a:moveTo>
                    <a:pt x="5589" y="58226"/>
                  </a:moveTo>
                  <a:lnTo>
                    <a:pt x="0" y="74994"/>
                  </a:lnTo>
                  <a:lnTo>
                    <a:pt x="3495" y="95704"/>
                  </a:lnTo>
                  <a:lnTo>
                    <a:pt x="12378" y="133672"/>
                  </a:lnTo>
                  <a:lnTo>
                    <a:pt x="21691" y="186921"/>
                  </a:lnTo>
                  <a:lnTo>
                    <a:pt x="21003" y="186137"/>
                  </a:lnTo>
                  <a:lnTo>
                    <a:pt x="19374" y="182105"/>
                  </a:lnTo>
                  <a:lnTo>
                    <a:pt x="16547" y="129291"/>
                  </a:lnTo>
                  <a:lnTo>
                    <a:pt x="16203" y="75253"/>
                  </a:lnTo>
                  <a:lnTo>
                    <a:pt x="21732" y="39095"/>
                  </a:lnTo>
                  <a:lnTo>
                    <a:pt x="36368" y="11744"/>
                  </a:lnTo>
                  <a:lnTo>
                    <a:pt x="44825" y="6181"/>
                  </a:lnTo>
                  <a:lnTo>
                    <a:pt x="66701" y="0"/>
                  </a:lnTo>
                  <a:lnTo>
                    <a:pt x="77916" y="1861"/>
                  </a:lnTo>
                  <a:lnTo>
                    <a:pt x="99736" y="13288"/>
                  </a:lnTo>
                  <a:lnTo>
                    <a:pt x="126161" y="45041"/>
                  </a:lnTo>
                  <a:lnTo>
                    <a:pt x="156051" y="97693"/>
                  </a:lnTo>
                  <a:lnTo>
                    <a:pt x="178246" y="150034"/>
                  </a:lnTo>
                  <a:lnTo>
                    <a:pt x="184573" y="1845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91563" y="650507"/>
              <a:ext cx="150270" cy="454509"/>
            </a:xfrm>
            <a:custGeom>
              <a:avLst/>
              <a:gdLst/>
              <a:ahLst/>
              <a:cxnLst/>
              <a:rect l="0" t="0" r="0" b="0"/>
              <a:pathLst>
                <a:path w="150270" h="454509">
                  <a:moveTo>
                    <a:pt x="31110" y="97016"/>
                  </a:moveTo>
                  <a:lnTo>
                    <a:pt x="16457" y="152157"/>
                  </a:lnTo>
                  <a:lnTo>
                    <a:pt x="11951" y="206161"/>
                  </a:lnTo>
                  <a:lnTo>
                    <a:pt x="14016" y="249250"/>
                  </a:lnTo>
                  <a:lnTo>
                    <a:pt x="17664" y="294527"/>
                  </a:lnTo>
                  <a:lnTo>
                    <a:pt x="19285" y="338047"/>
                  </a:lnTo>
                  <a:lnTo>
                    <a:pt x="23125" y="380785"/>
                  </a:lnTo>
                  <a:lnTo>
                    <a:pt x="31864" y="434950"/>
                  </a:lnTo>
                  <a:lnTo>
                    <a:pt x="36125" y="454269"/>
                  </a:lnTo>
                  <a:lnTo>
                    <a:pt x="35623" y="454508"/>
                  </a:lnTo>
                  <a:lnTo>
                    <a:pt x="34119" y="451157"/>
                  </a:lnTo>
                  <a:lnTo>
                    <a:pt x="28387" y="394314"/>
                  </a:lnTo>
                  <a:lnTo>
                    <a:pt x="20440" y="332265"/>
                  </a:lnTo>
                  <a:lnTo>
                    <a:pt x="11652" y="270888"/>
                  </a:lnTo>
                  <a:lnTo>
                    <a:pt x="4938" y="218724"/>
                  </a:lnTo>
                  <a:lnTo>
                    <a:pt x="1129" y="158814"/>
                  </a:lnTo>
                  <a:lnTo>
                    <a:pt x="0" y="102198"/>
                  </a:lnTo>
                  <a:lnTo>
                    <a:pt x="8024" y="47477"/>
                  </a:lnTo>
                  <a:lnTo>
                    <a:pt x="14221" y="24696"/>
                  </a:lnTo>
                  <a:lnTo>
                    <a:pt x="19850" y="16047"/>
                  </a:lnTo>
                  <a:lnTo>
                    <a:pt x="35464" y="3318"/>
                  </a:lnTo>
                  <a:lnTo>
                    <a:pt x="54103" y="0"/>
                  </a:lnTo>
                  <a:lnTo>
                    <a:pt x="63986" y="753"/>
                  </a:lnTo>
                  <a:lnTo>
                    <a:pt x="81206" y="7829"/>
                  </a:lnTo>
                  <a:lnTo>
                    <a:pt x="132737" y="51718"/>
                  </a:lnTo>
                  <a:lnTo>
                    <a:pt x="148309" y="78135"/>
                  </a:lnTo>
                  <a:lnTo>
                    <a:pt x="150269" y="97983"/>
                  </a:lnTo>
                  <a:lnTo>
                    <a:pt x="141996" y="139321"/>
                  </a:lnTo>
                  <a:lnTo>
                    <a:pt x="136619" y="147446"/>
                  </a:lnTo>
                  <a:lnTo>
                    <a:pt x="121287" y="159594"/>
                  </a:lnTo>
                  <a:lnTo>
                    <a:pt x="92924" y="173009"/>
                  </a:lnTo>
                  <a:lnTo>
                    <a:pt x="41639" y="1812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74138" y="681090"/>
              <a:ext cx="136558" cy="174108"/>
            </a:xfrm>
            <a:custGeom>
              <a:avLst/>
              <a:gdLst/>
              <a:ahLst/>
              <a:cxnLst/>
              <a:rect l="0" t="0" r="0" b="0"/>
              <a:pathLst>
                <a:path w="136558" h="174108">
                  <a:moveTo>
                    <a:pt x="122277" y="34847"/>
                  </a:moveTo>
                  <a:lnTo>
                    <a:pt x="116687" y="18080"/>
                  </a:lnTo>
                  <a:lnTo>
                    <a:pt x="110362" y="11971"/>
                  </a:lnTo>
                  <a:lnTo>
                    <a:pt x="90854" y="2063"/>
                  </a:lnTo>
                  <a:lnTo>
                    <a:pt x="69707" y="0"/>
                  </a:lnTo>
                  <a:lnTo>
                    <a:pt x="59154" y="1087"/>
                  </a:lnTo>
                  <a:lnTo>
                    <a:pt x="41189" y="11654"/>
                  </a:lnTo>
                  <a:lnTo>
                    <a:pt x="10593" y="47034"/>
                  </a:lnTo>
                  <a:lnTo>
                    <a:pt x="2450" y="70289"/>
                  </a:lnTo>
                  <a:lnTo>
                    <a:pt x="0" y="95053"/>
                  </a:lnTo>
                  <a:lnTo>
                    <a:pt x="2810" y="117757"/>
                  </a:lnTo>
                  <a:lnTo>
                    <a:pt x="16559" y="150270"/>
                  </a:lnTo>
                  <a:lnTo>
                    <a:pt x="32007" y="165305"/>
                  </a:lnTo>
                  <a:lnTo>
                    <a:pt x="41040" y="170952"/>
                  </a:lnTo>
                  <a:lnTo>
                    <a:pt x="60435" y="174107"/>
                  </a:lnTo>
                  <a:lnTo>
                    <a:pt x="101483" y="166600"/>
                  </a:lnTo>
                  <a:lnTo>
                    <a:pt x="109584" y="161287"/>
                  </a:lnTo>
                  <a:lnTo>
                    <a:pt x="121705" y="146025"/>
                  </a:lnTo>
                  <a:lnTo>
                    <a:pt x="135105" y="117702"/>
                  </a:lnTo>
                  <a:lnTo>
                    <a:pt x="136557" y="94288"/>
                  </a:lnTo>
                  <a:lnTo>
                    <a:pt x="127957" y="46719"/>
                  </a:lnTo>
                  <a:lnTo>
                    <a:pt x="121681" y="34274"/>
                  </a:lnTo>
                  <a:lnTo>
                    <a:pt x="111748" y="243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06943" y="649770"/>
              <a:ext cx="184614" cy="221305"/>
            </a:xfrm>
            <a:custGeom>
              <a:avLst/>
              <a:gdLst/>
              <a:ahLst/>
              <a:cxnLst/>
              <a:rect l="0" t="0" r="0" b="0"/>
              <a:pathLst>
                <a:path w="184614" h="221305">
                  <a:moveTo>
                    <a:pt x="0" y="66167"/>
                  </a:moveTo>
                  <a:lnTo>
                    <a:pt x="53875" y="93679"/>
                  </a:lnTo>
                  <a:lnTo>
                    <a:pt x="98120" y="105050"/>
                  </a:lnTo>
                  <a:lnTo>
                    <a:pt x="123157" y="104506"/>
                  </a:lnTo>
                  <a:lnTo>
                    <a:pt x="155814" y="91045"/>
                  </a:lnTo>
                  <a:lnTo>
                    <a:pt x="172976" y="78784"/>
                  </a:lnTo>
                  <a:lnTo>
                    <a:pt x="182163" y="59296"/>
                  </a:lnTo>
                  <a:lnTo>
                    <a:pt x="184613" y="47549"/>
                  </a:lnTo>
                  <a:lnTo>
                    <a:pt x="183906" y="37377"/>
                  </a:lnTo>
                  <a:lnTo>
                    <a:pt x="176883" y="19837"/>
                  </a:lnTo>
                  <a:lnTo>
                    <a:pt x="159723" y="7361"/>
                  </a:lnTo>
                  <a:lnTo>
                    <a:pt x="148596" y="2397"/>
                  </a:lnTo>
                  <a:lnTo>
                    <a:pt x="126874" y="0"/>
                  </a:lnTo>
                  <a:lnTo>
                    <a:pt x="105522" y="4004"/>
                  </a:lnTo>
                  <a:lnTo>
                    <a:pt x="84332" y="13583"/>
                  </a:lnTo>
                  <a:lnTo>
                    <a:pt x="58263" y="37719"/>
                  </a:lnTo>
                  <a:lnTo>
                    <a:pt x="41310" y="72686"/>
                  </a:lnTo>
                  <a:lnTo>
                    <a:pt x="39027" y="95971"/>
                  </a:lnTo>
                  <a:lnTo>
                    <a:pt x="47094" y="145104"/>
                  </a:lnTo>
                  <a:lnTo>
                    <a:pt x="62176" y="174824"/>
                  </a:lnTo>
                  <a:lnTo>
                    <a:pt x="81464" y="198448"/>
                  </a:lnTo>
                  <a:lnTo>
                    <a:pt x="107585" y="214676"/>
                  </a:lnTo>
                  <a:lnTo>
                    <a:pt x="143141" y="221304"/>
                  </a:lnTo>
                  <a:lnTo>
                    <a:pt x="160325" y="219735"/>
                  </a:lnTo>
                  <a:lnTo>
                    <a:pt x="178984" y="2135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91298" y="410611"/>
              <a:ext cx="42030" cy="463255"/>
            </a:xfrm>
            <a:custGeom>
              <a:avLst/>
              <a:gdLst/>
              <a:ahLst/>
              <a:cxnLst/>
              <a:rect l="0" t="0" r="0" b="0"/>
              <a:pathLst>
                <a:path w="42030" h="463255">
                  <a:moveTo>
                    <a:pt x="10443" y="0"/>
                  </a:moveTo>
                  <a:lnTo>
                    <a:pt x="2109" y="57264"/>
                  </a:lnTo>
                  <a:lnTo>
                    <a:pt x="348" y="118156"/>
                  </a:lnTo>
                  <a:lnTo>
                    <a:pt x="0" y="175244"/>
                  </a:lnTo>
                  <a:lnTo>
                    <a:pt x="3051" y="231581"/>
                  </a:lnTo>
                  <a:lnTo>
                    <a:pt x="11372" y="283086"/>
                  </a:lnTo>
                  <a:lnTo>
                    <a:pt x="18126" y="343970"/>
                  </a:lnTo>
                  <a:lnTo>
                    <a:pt x="23248" y="395935"/>
                  </a:lnTo>
                  <a:lnTo>
                    <a:pt x="32174" y="434729"/>
                  </a:lnTo>
                  <a:lnTo>
                    <a:pt x="4202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54342" y="530887"/>
              <a:ext cx="305328" cy="27124"/>
            </a:xfrm>
            <a:custGeom>
              <a:avLst/>
              <a:gdLst/>
              <a:ahLst/>
              <a:cxnLst/>
              <a:rect l="0" t="0" r="0" b="0"/>
              <a:pathLst>
                <a:path w="305328" h="27124">
                  <a:moveTo>
                    <a:pt x="305327" y="6066"/>
                  </a:moveTo>
                  <a:lnTo>
                    <a:pt x="272874" y="0"/>
                  </a:lnTo>
                  <a:lnTo>
                    <a:pt x="209806" y="5036"/>
                  </a:lnTo>
                  <a:lnTo>
                    <a:pt x="160171" y="5761"/>
                  </a:lnTo>
                  <a:lnTo>
                    <a:pt x="108419" y="5975"/>
                  </a:lnTo>
                  <a:lnTo>
                    <a:pt x="48105" y="14453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80725" y="88439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18656" y="2385815"/>
            <a:ext cx="1676474" cy="658987"/>
            <a:chOff x="218656" y="2385815"/>
            <a:chExt cx="1676474" cy="658987"/>
          </a:xfrm>
        </p:grpSpPr>
        <p:sp>
          <p:nvSpPr>
            <p:cNvPr id="43" name="Freeform 42"/>
            <p:cNvSpPr/>
            <p:nvPr/>
          </p:nvSpPr>
          <p:spPr>
            <a:xfrm>
              <a:off x="218656" y="2385815"/>
              <a:ext cx="366967" cy="574740"/>
            </a:xfrm>
            <a:custGeom>
              <a:avLst/>
              <a:gdLst/>
              <a:ahLst/>
              <a:cxnLst/>
              <a:rect l="0" t="0" r="0" b="0"/>
              <a:pathLst>
                <a:path w="366967" h="574740">
                  <a:moveTo>
                    <a:pt x="255126" y="109438"/>
                  </a:moveTo>
                  <a:lnTo>
                    <a:pt x="240472" y="56411"/>
                  </a:lnTo>
                  <a:lnTo>
                    <a:pt x="227556" y="38687"/>
                  </a:lnTo>
                  <a:lnTo>
                    <a:pt x="210117" y="24181"/>
                  </a:lnTo>
                  <a:lnTo>
                    <a:pt x="167207" y="5337"/>
                  </a:lnTo>
                  <a:lnTo>
                    <a:pt x="141181" y="0"/>
                  </a:lnTo>
                  <a:lnTo>
                    <a:pt x="114017" y="1528"/>
                  </a:lnTo>
                  <a:lnTo>
                    <a:pt x="72416" y="20143"/>
                  </a:lnTo>
                  <a:lnTo>
                    <a:pt x="36043" y="47886"/>
                  </a:lnTo>
                  <a:lnTo>
                    <a:pt x="14218" y="78333"/>
                  </a:lnTo>
                  <a:lnTo>
                    <a:pt x="342" y="115170"/>
                  </a:lnTo>
                  <a:lnTo>
                    <a:pt x="0" y="155720"/>
                  </a:lnTo>
                  <a:lnTo>
                    <a:pt x="7308" y="191782"/>
                  </a:lnTo>
                  <a:lnTo>
                    <a:pt x="22932" y="210766"/>
                  </a:lnTo>
                  <a:lnTo>
                    <a:pt x="45474" y="225833"/>
                  </a:lnTo>
                  <a:lnTo>
                    <a:pt x="98073" y="245037"/>
                  </a:lnTo>
                  <a:lnTo>
                    <a:pt x="153523" y="254506"/>
                  </a:lnTo>
                  <a:lnTo>
                    <a:pt x="215230" y="267983"/>
                  </a:lnTo>
                  <a:lnTo>
                    <a:pt x="239734" y="275829"/>
                  </a:lnTo>
                  <a:lnTo>
                    <a:pt x="296721" y="313424"/>
                  </a:lnTo>
                  <a:lnTo>
                    <a:pt x="328030" y="344271"/>
                  </a:lnTo>
                  <a:lnTo>
                    <a:pt x="356744" y="383813"/>
                  </a:lnTo>
                  <a:lnTo>
                    <a:pt x="364630" y="407637"/>
                  </a:lnTo>
                  <a:lnTo>
                    <a:pt x="366966" y="433824"/>
                  </a:lnTo>
                  <a:lnTo>
                    <a:pt x="364104" y="461060"/>
                  </a:lnTo>
                  <a:lnTo>
                    <a:pt x="352694" y="485644"/>
                  </a:lnTo>
                  <a:lnTo>
                    <a:pt x="323419" y="519214"/>
                  </a:lnTo>
                  <a:lnTo>
                    <a:pt x="271605" y="556410"/>
                  </a:lnTo>
                  <a:lnTo>
                    <a:pt x="219065" y="573457"/>
                  </a:lnTo>
                  <a:lnTo>
                    <a:pt x="164632" y="574739"/>
                  </a:lnTo>
                  <a:lnTo>
                    <a:pt x="111460" y="562120"/>
                  </a:lnTo>
                  <a:lnTo>
                    <a:pt x="52673" y="536350"/>
                  </a:lnTo>
                  <a:lnTo>
                    <a:pt x="34027" y="530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7258" y="2705823"/>
              <a:ext cx="153965" cy="214055"/>
            </a:xfrm>
            <a:custGeom>
              <a:avLst/>
              <a:gdLst/>
              <a:ahLst/>
              <a:cxnLst/>
              <a:rect l="0" t="0" r="0" b="0"/>
              <a:pathLst>
                <a:path w="153965" h="214055">
                  <a:moveTo>
                    <a:pt x="17094" y="73700"/>
                  </a:moveTo>
                  <a:lnTo>
                    <a:pt x="305" y="129914"/>
                  </a:lnTo>
                  <a:lnTo>
                    <a:pt x="0" y="185366"/>
                  </a:lnTo>
                  <a:lnTo>
                    <a:pt x="2188" y="197277"/>
                  </a:lnTo>
                  <a:lnTo>
                    <a:pt x="8327" y="205218"/>
                  </a:lnTo>
                  <a:lnTo>
                    <a:pt x="27625" y="214041"/>
                  </a:lnTo>
                  <a:lnTo>
                    <a:pt x="36983" y="214054"/>
                  </a:lnTo>
                  <a:lnTo>
                    <a:pt x="53619" y="207829"/>
                  </a:lnTo>
                  <a:lnTo>
                    <a:pt x="81729" y="191171"/>
                  </a:lnTo>
                  <a:lnTo>
                    <a:pt x="121647" y="137898"/>
                  </a:lnTo>
                  <a:lnTo>
                    <a:pt x="144721" y="94960"/>
                  </a:lnTo>
                  <a:lnTo>
                    <a:pt x="152747" y="33808"/>
                  </a:lnTo>
                  <a:lnTo>
                    <a:pt x="1539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0881" y="2484725"/>
              <a:ext cx="184915" cy="393395"/>
            </a:xfrm>
            <a:custGeom>
              <a:avLst/>
              <a:gdLst/>
              <a:ahLst/>
              <a:cxnLst/>
              <a:rect l="0" t="0" r="0" b="0"/>
              <a:pathLst>
                <a:path w="184915" h="393395">
                  <a:moveTo>
                    <a:pt x="15626" y="0"/>
                  </a:moveTo>
                  <a:lnTo>
                    <a:pt x="7293" y="48931"/>
                  </a:lnTo>
                  <a:lnTo>
                    <a:pt x="5748" y="99896"/>
                  </a:lnTo>
                  <a:lnTo>
                    <a:pt x="10815" y="163232"/>
                  </a:lnTo>
                  <a:lnTo>
                    <a:pt x="14676" y="225179"/>
                  </a:lnTo>
                  <a:lnTo>
                    <a:pt x="15439" y="283689"/>
                  </a:lnTo>
                  <a:lnTo>
                    <a:pt x="10000" y="334718"/>
                  </a:lnTo>
                  <a:lnTo>
                    <a:pt x="7196" y="338959"/>
                  </a:lnTo>
                  <a:lnTo>
                    <a:pt x="4157" y="338276"/>
                  </a:lnTo>
                  <a:lnTo>
                    <a:pt x="961" y="334312"/>
                  </a:lnTo>
                  <a:lnTo>
                    <a:pt x="0" y="328160"/>
                  </a:lnTo>
                  <a:lnTo>
                    <a:pt x="9785" y="283117"/>
                  </a:lnTo>
                  <a:lnTo>
                    <a:pt x="25074" y="257932"/>
                  </a:lnTo>
                  <a:lnTo>
                    <a:pt x="44002" y="246048"/>
                  </a:lnTo>
                  <a:lnTo>
                    <a:pt x="68012" y="238036"/>
                  </a:lnTo>
                  <a:lnTo>
                    <a:pt x="106667" y="234696"/>
                  </a:lnTo>
                  <a:lnTo>
                    <a:pt x="129789" y="238060"/>
                  </a:lnTo>
                  <a:lnTo>
                    <a:pt x="148643" y="249694"/>
                  </a:lnTo>
                  <a:lnTo>
                    <a:pt x="172412" y="279094"/>
                  </a:lnTo>
                  <a:lnTo>
                    <a:pt x="179812" y="291348"/>
                  </a:lnTo>
                  <a:lnTo>
                    <a:pt x="184914" y="314321"/>
                  </a:lnTo>
                  <a:lnTo>
                    <a:pt x="184637" y="325361"/>
                  </a:lnTo>
                  <a:lnTo>
                    <a:pt x="174970" y="346986"/>
                  </a:lnTo>
                  <a:lnTo>
                    <a:pt x="158975" y="365956"/>
                  </a:lnTo>
                  <a:lnTo>
                    <a:pt x="129070" y="383212"/>
                  </a:lnTo>
                  <a:lnTo>
                    <a:pt x="92263" y="393394"/>
                  </a:lnTo>
                  <a:lnTo>
                    <a:pt x="69574" y="392041"/>
                  </a:lnTo>
                  <a:lnTo>
                    <a:pt x="50912" y="381301"/>
                  </a:lnTo>
                  <a:lnTo>
                    <a:pt x="33490" y="361763"/>
                  </a:lnTo>
                  <a:lnTo>
                    <a:pt x="2615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3906" y="2832165"/>
              <a:ext cx="136872" cy="212637"/>
            </a:xfrm>
            <a:custGeom>
              <a:avLst/>
              <a:gdLst/>
              <a:ahLst/>
              <a:cxnLst/>
              <a:rect l="0" t="0" r="0" b="0"/>
              <a:pathLst>
                <a:path w="136872" h="212637">
                  <a:moveTo>
                    <a:pt x="136871" y="0"/>
                  </a:moveTo>
                  <a:lnTo>
                    <a:pt x="120103" y="16768"/>
                  </a:lnTo>
                  <a:lnTo>
                    <a:pt x="116334" y="26387"/>
                  </a:lnTo>
                  <a:lnTo>
                    <a:pt x="116618" y="63451"/>
                  </a:lnTo>
                  <a:lnTo>
                    <a:pt x="124075" y="124664"/>
                  </a:lnTo>
                  <a:lnTo>
                    <a:pt x="122551" y="164840"/>
                  </a:lnTo>
                  <a:lnTo>
                    <a:pt x="120305" y="176574"/>
                  </a:lnTo>
                  <a:lnTo>
                    <a:pt x="115298" y="185566"/>
                  </a:lnTo>
                  <a:lnTo>
                    <a:pt x="100377" y="198678"/>
                  </a:lnTo>
                  <a:lnTo>
                    <a:pt x="66656" y="212636"/>
                  </a:lnTo>
                  <a:lnTo>
                    <a:pt x="12013" y="21165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68663" y="2674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55243" y="2662530"/>
              <a:ext cx="134519" cy="196321"/>
            </a:xfrm>
            <a:custGeom>
              <a:avLst/>
              <a:gdLst/>
              <a:ahLst/>
              <a:cxnLst/>
              <a:rect l="0" t="0" r="0" b="0"/>
              <a:pathLst>
                <a:path w="134519" h="196321">
                  <a:moveTo>
                    <a:pt x="29233" y="106464"/>
                  </a:moveTo>
                  <a:lnTo>
                    <a:pt x="90106" y="72136"/>
                  </a:lnTo>
                  <a:lnTo>
                    <a:pt x="120026" y="46261"/>
                  </a:lnTo>
                  <a:lnTo>
                    <a:pt x="123687" y="38253"/>
                  </a:lnTo>
                  <a:lnTo>
                    <a:pt x="124635" y="19996"/>
                  </a:lnTo>
                  <a:lnTo>
                    <a:pt x="119741" y="12554"/>
                  </a:lnTo>
                  <a:lnTo>
                    <a:pt x="101824" y="1166"/>
                  </a:lnTo>
                  <a:lnTo>
                    <a:pt x="90495" y="0"/>
                  </a:lnTo>
                  <a:lnTo>
                    <a:pt x="65430" y="4945"/>
                  </a:lnTo>
                  <a:lnTo>
                    <a:pt x="44931" y="18061"/>
                  </a:lnTo>
                  <a:lnTo>
                    <a:pt x="29191" y="35589"/>
                  </a:lnTo>
                  <a:lnTo>
                    <a:pt x="5585" y="85779"/>
                  </a:lnTo>
                  <a:lnTo>
                    <a:pt x="0" y="122692"/>
                  </a:lnTo>
                  <a:lnTo>
                    <a:pt x="3934" y="157676"/>
                  </a:lnTo>
                  <a:lnTo>
                    <a:pt x="12530" y="176408"/>
                  </a:lnTo>
                  <a:lnTo>
                    <a:pt x="18098" y="184679"/>
                  </a:lnTo>
                  <a:lnTo>
                    <a:pt x="26489" y="190193"/>
                  </a:lnTo>
                  <a:lnTo>
                    <a:pt x="48291" y="196320"/>
                  </a:lnTo>
                  <a:lnTo>
                    <a:pt x="86872" y="194179"/>
                  </a:lnTo>
                  <a:lnTo>
                    <a:pt x="134518" y="180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67845" y="2666636"/>
              <a:ext cx="121959" cy="167909"/>
            </a:xfrm>
            <a:custGeom>
              <a:avLst/>
              <a:gdLst/>
              <a:ahLst/>
              <a:cxnLst/>
              <a:rect l="0" t="0" r="0" b="0"/>
              <a:pathLst>
                <a:path w="121959" h="167909">
                  <a:moveTo>
                    <a:pt x="100901" y="18130"/>
                  </a:moveTo>
                  <a:lnTo>
                    <a:pt x="89722" y="6952"/>
                  </a:lnTo>
                  <a:lnTo>
                    <a:pt x="71756" y="1464"/>
                  </a:lnTo>
                  <a:lnTo>
                    <a:pt x="60414" y="0"/>
                  </a:lnTo>
                  <a:lnTo>
                    <a:pt x="41572" y="4613"/>
                  </a:lnTo>
                  <a:lnTo>
                    <a:pt x="33273" y="9119"/>
                  </a:lnTo>
                  <a:lnTo>
                    <a:pt x="10413" y="37817"/>
                  </a:lnTo>
                  <a:lnTo>
                    <a:pt x="0" y="75956"/>
                  </a:lnTo>
                  <a:lnTo>
                    <a:pt x="2504" y="111303"/>
                  </a:lnTo>
                  <a:lnTo>
                    <a:pt x="16244" y="144003"/>
                  </a:lnTo>
                  <a:lnTo>
                    <a:pt x="31690" y="159082"/>
                  </a:lnTo>
                  <a:lnTo>
                    <a:pt x="40722" y="164740"/>
                  </a:lnTo>
                  <a:lnTo>
                    <a:pt x="63236" y="167908"/>
                  </a:lnTo>
                  <a:lnTo>
                    <a:pt x="95980" y="163115"/>
                  </a:lnTo>
                  <a:lnTo>
                    <a:pt x="121958" y="15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74464" y="2411026"/>
              <a:ext cx="31153" cy="389555"/>
            </a:xfrm>
            <a:custGeom>
              <a:avLst/>
              <a:gdLst/>
              <a:ahLst/>
              <a:cxnLst/>
              <a:rect l="0" t="0" r="0" b="0"/>
              <a:pathLst>
                <a:path w="31153" h="389555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6888" y="159905"/>
                  </a:lnTo>
                  <a:lnTo>
                    <a:pt x="10315" y="214275"/>
                  </a:lnTo>
                  <a:lnTo>
                    <a:pt x="17049" y="273669"/>
                  </a:lnTo>
                  <a:lnTo>
                    <a:pt x="20735" y="326492"/>
                  </a:lnTo>
                  <a:lnTo>
                    <a:pt x="3115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10860" y="2568953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1424" y="5589"/>
                  </a:lnTo>
                  <a:lnTo>
                    <a:pt x="80015" y="9553"/>
                  </a:lnTo>
                  <a:lnTo>
                    <a:pt x="2785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74072" y="2590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95129" y="2716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227885" y="4133522"/>
            <a:ext cx="322170" cy="434421"/>
          </a:xfrm>
          <a:custGeom>
            <a:avLst/>
            <a:gdLst/>
            <a:ahLst/>
            <a:cxnLst/>
            <a:rect l="0" t="0" r="0" b="0"/>
            <a:pathLst>
              <a:path w="322170" h="434421">
                <a:moveTo>
                  <a:pt x="224840" y="35763"/>
                </a:moveTo>
                <a:lnTo>
                  <a:pt x="206859" y="20122"/>
                </a:lnTo>
                <a:lnTo>
                  <a:pt x="160688" y="919"/>
                </a:lnTo>
                <a:lnTo>
                  <a:pt x="140176" y="0"/>
                </a:lnTo>
                <a:lnTo>
                  <a:pt x="98412" y="8941"/>
                </a:lnTo>
                <a:lnTo>
                  <a:pt x="66887" y="29765"/>
                </a:lnTo>
                <a:lnTo>
                  <a:pt x="27133" y="68243"/>
                </a:lnTo>
                <a:lnTo>
                  <a:pt x="1464" y="120109"/>
                </a:lnTo>
                <a:lnTo>
                  <a:pt x="0" y="141100"/>
                </a:lnTo>
                <a:lnTo>
                  <a:pt x="4418" y="160958"/>
                </a:lnTo>
                <a:lnTo>
                  <a:pt x="14181" y="177583"/>
                </a:lnTo>
                <a:lnTo>
                  <a:pt x="29438" y="189651"/>
                </a:lnTo>
                <a:lnTo>
                  <a:pt x="38420" y="194507"/>
                </a:lnTo>
                <a:lnTo>
                  <a:pt x="94863" y="202300"/>
                </a:lnTo>
                <a:lnTo>
                  <a:pt x="156098" y="206959"/>
                </a:lnTo>
                <a:lnTo>
                  <a:pt x="214748" y="223297"/>
                </a:lnTo>
                <a:lnTo>
                  <a:pt x="251745" y="241977"/>
                </a:lnTo>
                <a:lnTo>
                  <a:pt x="299541" y="289259"/>
                </a:lnTo>
                <a:lnTo>
                  <a:pt x="319243" y="325862"/>
                </a:lnTo>
                <a:lnTo>
                  <a:pt x="322169" y="349529"/>
                </a:lnTo>
                <a:lnTo>
                  <a:pt x="321311" y="360754"/>
                </a:lnTo>
                <a:lnTo>
                  <a:pt x="311000" y="382584"/>
                </a:lnTo>
                <a:lnTo>
                  <a:pt x="285464" y="411485"/>
                </a:lnTo>
                <a:lnTo>
                  <a:pt x="275784" y="419605"/>
                </a:lnTo>
                <a:lnTo>
                  <a:pt x="252551" y="428628"/>
                </a:lnTo>
                <a:lnTo>
                  <a:pt x="199508" y="434420"/>
                </a:lnTo>
                <a:lnTo>
                  <a:pt x="157933" y="429834"/>
                </a:lnTo>
                <a:lnTo>
                  <a:pt x="110368" y="409398"/>
                </a:lnTo>
                <a:lnTo>
                  <a:pt x="62150" y="375936"/>
                </a:lnTo>
                <a:lnTo>
                  <a:pt x="53097" y="365156"/>
                </a:lnTo>
                <a:lnTo>
                  <a:pt x="45855" y="3516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33905" y="4400911"/>
            <a:ext cx="113619" cy="139192"/>
          </a:xfrm>
          <a:custGeom>
            <a:avLst/>
            <a:gdLst/>
            <a:ahLst/>
            <a:cxnLst/>
            <a:rect l="0" t="0" r="0" b="0"/>
            <a:pathLst>
              <a:path w="113619" h="139192">
                <a:moveTo>
                  <a:pt x="8333" y="31586"/>
                </a:moveTo>
                <a:lnTo>
                  <a:pt x="0" y="69064"/>
                </a:lnTo>
                <a:lnTo>
                  <a:pt x="1574" y="103912"/>
                </a:lnTo>
                <a:lnTo>
                  <a:pt x="3827" y="114898"/>
                </a:lnTo>
                <a:lnTo>
                  <a:pt x="8839" y="123393"/>
                </a:lnTo>
                <a:lnTo>
                  <a:pt x="23765" y="135950"/>
                </a:lnTo>
                <a:lnTo>
                  <a:pt x="45218" y="139191"/>
                </a:lnTo>
                <a:lnTo>
                  <a:pt x="68010" y="135563"/>
                </a:lnTo>
                <a:lnTo>
                  <a:pt x="85939" y="126151"/>
                </a:lnTo>
                <a:lnTo>
                  <a:pt x="98586" y="111050"/>
                </a:lnTo>
                <a:lnTo>
                  <a:pt x="106937" y="91470"/>
                </a:lnTo>
                <a:lnTo>
                  <a:pt x="112298" y="40772"/>
                </a:lnTo>
                <a:lnTo>
                  <a:pt x="11361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847219" y="4137699"/>
            <a:ext cx="187923" cy="321668"/>
          </a:xfrm>
          <a:custGeom>
            <a:avLst/>
            <a:gdLst/>
            <a:ahLst/>
            <a:cxnLst/>
            <a:rect l="0" t="0" r="0" b="0"/>
            <a:pathLst>
              <a:path w="187923" h="321668">
                <a:moveTo>
                  <a:pt x="5589" y="0"/>
                </a:moveTo>
                <a:lnTo>
                  <a:pt x="0" y="16768"/>
                </a:lnTo>
                <a:lnTo>
                  <a:pt x="3272" y="64620"/>
                </a:lnTo>
                <a:lnTo>
                  <a:pt x="6072" y="118193"/>
                </a:lnTo>
                <a:lnTo>
                  <a:pt x="13791" y="171630"/>
                </a:lnTo>
                <a:lnTo>
                  <a:pt x="23487" y="223339"/>
                </a:lnTo>
                <a:lnTo>
                  <a:pt x="34124" y="283326"/>
                </a:lnTo>
                <a:lnTo>
                  <a:pt x="35141" y="297678"/>
                </a:lnTo>
                <a:lnTo>
                  <a:pt x="36988" y="303737"/>
                </a:lnTo>
                <a:lnTo>
                  <a:pt x="39390" y="304267"/>
                </a:lnTo>
                <a:lnTo>
                  <a:pt x="42161" y="301111"/>
                </a:lnTo>
                <a:lnTo>
                  <a:pt x="53212" y="244605"/>
                </a:lnTo>
                <a:lnTo>
                  <a:pt x="70392" y="214415"/>
                </a:lnTo>
                <a:lnTo>
                  <a:pt x="84693" y="199411"/>
                </a:lnTo>
                <a:lnTo>
                  <a:pt x="102747" y="188843"/>
                </a:lnTo>
                <a:lnTo>
                  <a:pt x="111305" y="187897"/>
                </a:lnTo>
                <a:lnTo>
                  <a:pt x="127053" y="193084"/>
                </a:lnTo>
                <a:lnTo>
                  <a:pt x="170415" y="228739"/>
                </a:lnTo>
                <a:lnTo>
                  <a:pt x="185967" y="254948"/>
                </a:lnTo>
                <a:lnTo>
                  <a:pt x="187922" y="274747"/>
                </a:lnTo>
                <a:lnTo>
                  <a:pt x="183722" y="294075"/>
                </a:lnTo>
                <a:lnTo>
                  <a:pt x="174056" y="310465"/>
                </a:lnTo>
                <a:lnTo>
                  <a:pt x="165864" y="315771"/>
                </a:lnTo>
                <a:lnTo>
                  <a:pt x="144282" y="321667"/>
                </a:lnTo>
                <a:lnTo>
                  <a:pt x="111414" y="319397"/>
                </a:lnTo>
                <a:lnTo>
                  <a:pt x="58231" y="305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052849" y="4379855"/>
            <a:ext cx="98359" cy="231628"/>
          </a:xfrm>
          <a:custGeom>
            <a:avLst/>
            <a:gdLst/>
            <a:ahLst/>
            <a:cxnLst/>
            <a:rect l="0" t="0" r="0" b="0"/>
            <a:pathLst>
              <a:path w="98359" h="231628">
                <a:moveTo>
                  <a:pt x="73700" y="0"/>
                </a:moveTo>
                <a:lnTo>
                  <a:pt x="67634" y="33622"/>
                </a:lnTo>
                <a:lnTo>
                  <a:pt x="78259" y="93407"/>
                </a:lnTo>
                <a:lnTo>
                  <a:pt x="94895" y="155554"/>
                </a:lnTo>
                <a:lnTo>
                  <a:pt x="98358" y="166874"/>
                </a:lnTo>
                <a:lnTo>
                  <a:pt x="98328" y="176759"/>
                </a:lnTo>
                <a:lnTo>
                  <a:pt x="92054" y="193983"/>
                </a:lnTo>
                <a:lnTo>
                  <a:pt x="78348" y="206317"/>
                </a:lnTo>
                <a:lnTo>
                  <a:pt x="40953" y="223768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105492" y="424298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189720" y="4223548"/>
            <a:ext cx="126343" cy="201265"/>
          </a:xfrm>
          <a:custGeom>
            <a:avLst/>
            <a:gdLst/>
            <a:ahLst/>
            <a:cxnLst/>
            <a:rect l="0" t="0" r="0" b="0"/>
            <a:pathLst>
              <a:path w="126343" h="201265">
                <a:moveTo>
                  <a:pt x="0" y="114193"/>
                </a:moveTo>
                <a:lnTo>
                  <a:pt x="42691" y="111073"/>
                </a:lnTo>
                <a:lnTo>
                  <a:pt x="84342" y="99538"/>
                </a:lnTo>
                <a:lnTo>
                  <a:pt x="102216" y="86623"/>
                </a:lnTo>
                <a:lnTo>
                  <a:pt x="110258" y="78265"/>
                </a:lnTo>
                <a:lnTo>
                  <a:pt x="119193" y="56501"/>
                </a:lnTo>
                <a:lnTo>
                  <a:pt x="121576" y="44146"/>
                </a:lnTo>
                <a:lnTo>
                  <a:pt x="117985" y="21059"/>
                </a:lnTo>
                <a:lnTo>
                  <a:pt x="113751" y="9990"/>
                </a:lnTo>
                <a:lnTo>
                  <a:pt x="106250" y="3780"/>
                </a:lnTo>
                <a:lnTo>
                  <a:pt x="96569" y="810"/>
                </a:lnTo>
                <a:lnTo>
                  <a:pt x="85437" y="0"/>
                </a:lnTo>
                <a:lnTo>
                  <a:pt x="75675" y="2969"/>
                </a:lnTo>
                <a:lnTo>
                  <a:pt x="58590" y="15627"/>
                </a:lnTo>
                <a:lnTo>
                  <a:pt x="41406" y="42484"/>
                </a:lnTo>
                <a:lnTo>
                  <a:pt x="21426" y="96518"/>
                </a:lnTo>
                <a:lnTo>
                  <a:pt x="16541" y="122715"/>
                </a:lnTo>
                <a:lnTo>
                  <a:pt x="18270" y="149955"/>
                </a:lnTo>
                <a:lnTo>
                  <a:pt x="29177" y="171422"/>
                </a:lnTo>
                <a:lnTo>
                  <a:pt x="45723" y="187591"/>
                </a:lnTo>
                <a:lnTo>
                  <a:pt x="64775" y="198677"/>
                </a:lnTo>
                <a:lnTo>
                  <a:pt x="84941" y="201264"/>
                </a:lnTo>
                <a:lnTo>
                  <a:pt x="126342" y="19842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1380638" y="4211399"/>
            <a:ext cx="124938" cy="163107"/>
          </a:xfrm>
          <a:custGeom>
            <a:avLst/>
            <a:gdLst/>
            <a:ahLst/>
            <a:cxnLst/>
            <a:rect l="0" t="0" r="0" b="0"/>
            <a:pathLst>
              <a:path w="124938" h="163107">
                <a:moveTo>
                  <a:pt x="93351" y="0"/>
                </a:moveTo>
                <a:lnTo>
                  <a:pt x="70994" y="0"/>
                </a:lnTo>
                <a:lnTo>
                  <a:pt x="40324" y="11178"/>
                </a:lnTo>
                <a:lnTo>
                  <a:pt x="22600" y="29144"/>
                </a:lnTo>
                <a:lnTo>
                  <a:pt x="9264" y="52727"/>
                </a:lnTo>
                <a:lnTo>
                  <a:pt x="702" y="105995"/>
                </a:lnTo>
                <a:lnTo>
                  <a:pt x="0" y="119796"/>
                </a:lnTo>
                <a:lnTo>
                  <a:pt x="3041" y="131337"/>
                </a:lnTo>
                <a:lnTo>
                  <a:pt x="15779" y="150399"/>
                </a:lnTo>
                <a:lnTo>
                  <a:pt x="36258" y="160431"/>
                </a:lnTo>
                <a:lnTo>
                  <a:pt x="48270" y="163106"/>
                </a:lnTo>
                <a:lnTo>
                  <a:pt x="70975" y="159839"/>
                </a:lnTo>
                <a:lnTo>
                  <a:pt x="124937" y="1368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1589803" y="4011357"/>
            <a:ext cx="21058" cy="379027"/>
          </a:xfrm>
          <a:custGeom>
            <a:avLst/>
            <a:gdLst/>
            <a:ahLst/>
            <a:cxnLst/>
            <a:rect l="0" t="0" r="0" b="0"/>
            <a:pathLst>
              <a:path w="21058" h="379027">
                <a:moveTo>
                  <a:pt x="0" y="0"/>
                </a:moveTo>
                <a:lnTo>
                  <a:pt x="0" y="57264"/>
                </a:lnTo>
                <a:lnTo>
                  <a:pt x="3119" y="109774"/>
                </a:lnTo>
                <a:lnTo>
                  <a:pt x="8333" y="163547"/>
                </a:lnTo>
                <a:lnTo>
                  <a:pt x="9878" y="215355"/>
                </a:lnTo>
                <a:lnTo>
                  <a:pt x="10335" y="272039"/>
                </a:lnTo>
                <a:lnTo>
                  <a:pt x="16079" y="332417"/>
                </a:lnTo>
                <a:lnTo>
                  <a:pt x="21057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484518" y="4095585"/>
            <a:ext cx="221099" cy="10530"/>
          </a:xfrm>
          <a:custGeom>
            <a:avLst/>
            <a:gdLst/>
            <a:ahLst/>
            <a:cxnLst/>
            <a:rect l="0" t="0" r="0" b="0"/>
            <a:pathLst>
              <a:path w="221099" h="10530">
                <a:moveTo>
                  <a:pt x="221098" y="10529"/>
                </a:moveTo>
                <a:lnTo>
                  <a:pt x="166954" y="7409"/>
                </a:lnTo>
                <a:lnTo>
                  <a:pt x="112007" y="1464"/>
                </a:lnTo>
                <a:lnTo>
                  <a:pt x="56093" y="28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932205" y="4071779"/>
            <a:ext cx="213438" cy="425942"/>
          </a:xfrm>
          <a:custGeom>
            <a:avLst/>
            <a:gdLst/>
            <a:ahLst/>
            <a:cxnLst/>
            <a:rect l="0" t="0" r="0" b="0"/>
            <a:pathLst>
              <a:path w="213438" h="425942">
                <a:moveTo>
                  <a:pt x="202908" y="102507"/>
                </a:moveTo>
                <a:lnTo>
                  <a:pt x="200568" y="63989"/>
                </a:lnTo>
                <a:lnTo>
                  <a:pt x="191730" y="46003"/>
                </a:lnTo>
                <a:lnTo>
                  <a:pt x="168010" y="22724"/>
                </a:lnTo>
                <a:lnTo>
                  <a:pt x="138756" y="6598"/>
                </a:lnTo>
                <a:lnTo>
                  <a:pt x="102272" y="0"/>
                </a:lnTo>
                <a:lnTo>
                  <a:pt x="81752" y="4696"/>
                </a:lnTo>
                <a:lnTo>
                  <a:pt x="49514" y="26774"/>
                </a:lnTo>
                <a:lnTo>
                  <a:pt x="27737" y="57970"/>
                </a:lnTo>
                <a:lnTo>
                  <a:pt x="3831" y="121049"/>
                </a:lnTo>
                <a:lnTo>
                  <a:pt x="0" y="132416"/>
                </a:lnTo>
                <a:lnTo>
                  <a:pt x="197" y="181949"/>
                </a:lnTo>
                <a:lnTo>
                  <a:pt x="2076" y="235490"/>
                </a:lnTo>
                <a:lnTo>
                  <a:pt x="8222" y="288398"/>
                </a:lnTo>
                <a:lnTo>
                  <a:pt x="28014" y="349103"/>
                </a:lnTo>
                <a:lnTo>
                  <a:pt x="47522" y="392982"/>
                </a:lnTo>
                <a:lnTo>
                  <a:pt x="61318" y="408252"/>
                </a:lnTo>
                <a:lnTo>
                  <a:pt x="79148" y="418937"/>
                </a:lnTo>
                <a:lnTo>
                  <a:pt x="114506" y="425941"/>
                </a:lnTo>
                <a:lnTo>
                  <a:pt x="154618" y="422427"/>
                </a:lnTo>
                <a:lnTo>
                  <a:pt x="175987" y="413930"/>
                </a:lnTo>
                <a:lnTo>
                  <a:pt x="213437" y="38677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170203" y="4300976"/>
            <a:ext cx="109341" cy="178516"/>
          </a:xfrm>
          <a:custGeom>
            <a:avLst/>
            <a:gdLst/>
            <a:ahLst/>
            <a:cxnLst/>
            <a:rect l="0" t="0" r="0" b="0"/>
            <a:pathLst>
              <a:path w="109341" h="178516">
                <a:moveTo>
                  <a:pt x="49138" y="31237"/>
                </a:moveTo>
                <a:lnTo>
                  <a:pt x="60316" y="20059"/>
                </a:lnTo>
                <a:lnTo>
                  <a:pt x="61270" y="14426"/>
                </a:lnTo>
                <a:lnTo>
                  <a:pt x="59565" y="8331"/>
                </a:lnTo>
                <a:lnTo>
                  <a:pt x="56090" y="1929"/>
                </a:lnTo>
                <a:lnTo>
                  <a:pt x="50263" y="0"/>
                </a:lnTo>
                <a:lnTo>
                  <a:pt x="34430" y="4096"/>
                </a:lnTo>
                <a:lnTo>
                  <a:pt x="21934" y="16835"/>
                </a:lnTo>
                <a:lnTo>
                  <a:pt x="8322" y="46857"/>
                </a:lnTo>
                <a:lnTo>
                  <a:pt x="0" y="88508"/>
                </a:lnTo>
                <a:lnTo>
                  <a:pt x="654" y="131654"/>
                </a:lnTo>
                <a:lnTo>
                  <a:pt x="2777" y="143805"/>
                </a:lnTo>
                <a:lnTo>
                  <a:pt x="14495" y="163546"/>
                </a:lnTo>
                <a:lnTo>
                  <a:pt x="22533" y="172085"/>
                </a:lnTo>
                <a:lnTo>
                  <a:pt x="32571" y="176609"/>
                </a:lnTo>
                <a:lnTo>
                  <a:pt x="56203" y="178515"/>
                </a:lnTo>
                <a:lnTo>
                  <a:pt x="76065" y="172343"/>
                </a:lnTo>
                <a:lnTo>
                  <a:pt x="84637" y="167422"/>
                </a:lnTo>
                <a:lnTo>
                  <a:pt x="97281" y="149475"/>
                </a:lnTo>
                <a:lnTo>
                  <a:pt x="105630" y="125901"/>
                </a:lnTo>
                <a:lnTo>
                  <a:pt x="109340" y="99827"/>
                </a:lnTo>
                <a:lnTo>
                  <a:pt x="104750" y="75759"/>
                </a:lnTo>
                <a:lnTo>
                  <a:pt x="75770" y="19750"/>
                </a:lnTo>
                <a:lnTo>
                  <a:pt x="70195" y="101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293041" y="4306065"/>
            <a:ext cx="210570" cy="156365"/>
          </a:xfrm>
          <a:custGeom>
            <a:avLst/>
            <a:gdLst/>
            <a:ahLst/>
            <a:cxnLst/>
            <a:rect l="0" t="0" r="0" b="0"/>
            <a:pathLst>
              <a:path w="210570" h="156365">
                <a:moveTo>
                  <a:pt x="0" y="78790"/>
                </a:moveTo>
                <a:lnTo>
                  <a:pt x="17958" y="132666"/>
                </a:lnTo>
                <a:lnTo>
                  <a:pt x="25858" y="156364"/>
                </a:lnTo>
                <a:lnTo>
                  <a:pt x="22999" y="141940"/>
                </a:lnTo>
                <a:lnTo>
                  <a:pt x="15723" y="80637"/>
                </a:lnTo>
                <a:lnTo>
                  <a:pt x="17656" y="47752"/>
                </a:lnTo>
                <a:lnTo>
                  <a:pt x="25784" y="29511"/>
                </a:lnTo>
                <a:lnTo>
                  <a:pt x="31227" y="21371"/>
                </a:lnTo>
                <a:lnTo>
                  <a:pt x="37196" y="19454"/>
                </a:lnTo>
                <a:lnTo>
                  <a:pt x="43514" y="21685"/>
                </a:lnTo>
                <a:lnTo>
                  <a:pt x="63586" y="41593"/>
                </a:lnTo>
                <a:lnTo>
                  <a:pt x="91328" y="79762"/>
                </a:lnTo>
                <a:lnTo>
                  <a:pt x="95981" y="81778"/>
                </a:lnTo>
                <a:lnTo>
                  <a:pt x="99082" y="78442"/>
                </a:lnTo>
                <a:lnTo>
                  <a:pt x="103447" y="51391"/>
                </a:lnTo>
                <a:lnTo>
                  <a:pt x="106808" y="28008"/>
                </a:lnTo>
                <a:lnTo>
                  <a:pt x="116100" y="5918"/>
                </a:lnTo>
                <a:lnTo>
                  <a:pt x="123023" y="963"/>
                </a:lnTo>
                <a:lnTo>
                  <a:pt x="131148" y="0"/>
                </a:lnTo>
                <a:lnTo>
                  <a:pt x="140075" y="1697"/>
                </a:lnTo>
                <a:lnTo>
                  <a:pt x="147195" y="6338"/>
                </a:lnTo>
                <a:lnTo>
                  <a:pt x="182076" y="51532"/>
                </a:lnTo>
                <a:lnTo>
                  <a:pt x="210569" y="11037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571654" y="4258981"/>
            <a:ext cx="96150" cy="354912"/>
          </a:xfrm>
          <a:custGeom>
            <a:avLst/>
            <a:gdLst/>
            <a:ahLst/>
            <a:cxnLst/>
            <a:rect l="0" t="0" r="0" b="0"/>
            <a:pathLst>
              <a:path w="96150" h="354912">
                <a:moveTo>
                  <a:pt x="5656" y="125874"/>
                </a:moveTo>
                <a:lnTo>
                  <a:pt x="20310" y="178902"/>
                </a:lnTo>
                <a:lnTo>
                  <a:pt x="33854" y="230282"/>
                </a:lnTo>
                <a:lnTo>
                  <a:pt x="47794" y="292424"/>
                </a:lnTo>
                <a:lnTo>
                  <a:pt x="56223" y="350106"/>
                </a:lnTo>
                <a:lnTo>
                  <a:pt x="55745" y="354911"/>
                </a:lnTo>
                <a:lnTo>
                  <a:pt x="54257" y="353435"/>
                </a:lnTo>
                <a:lnTo>
                  <a:pt x="40219" y="303890"/>
                </a:lnTo>
                <a:lnTo>
                  <a:pt x="30065" y="256868"/>
                </a:lnTo>
                <a:lnTo>
                  <a:pt x="19647" y="205892"/>
                </a:lnTo>
                <a:lnTo>
                  <a:pt x="10321" y="154913"/>
                </a:lnTo>
                <a:lnTo>
                  <a:pt x="3458" y="95173"/>
                </a:lnTo>
                <a:lnTo>
                  <a:pt x="0" y="66606"/>
                </a:lnTo>
                <a:lnTo>
                  <a:pt x="2362" y="38312"/>
                </a:lnTo>
                <a:lnTo>
                  <a:pt x="10431" y="16378"/>
                </a:lnTo>
                <a:lnTo>
                  <a:pt x="15858" y="7253"/>
                </a:lnTo>
                <a:lnTo>
                  <a:pt x="22986" y="2340"/>
                </a:lnTo>
                <a:lnTo>
                  <a:pt x="40264" y="0"/>
                </a:lnTo>
                <a:lnTo>
                  <a:pt x="56522" y="5980"/>
                </a:lnTo>
                <a:lnTo>
                  <a:pt x="71547" y="17606"/>
                </a:lnTo>
                <a:lnTo>
                  <a:pt x="86024" y="34472"/>
                </a:lnTo>
                <a:lnTo>
                  <a:pt x="94017" y="56785"/>
                </a:lnTo>
                <a:lnTo>
                  <a:pt x="96149" y="69286"/>
                </a:lnTo>
                <a:lnTo>
                  <a:pt x="92278" y="92535"/>
                </a:lnTo>
                <a:lnTo>
                  <a:pt x="87971" y="103648"/>
                </a:lnTo>
                <a:lnTo>
                  <a:pt x="73826" y="119116"/>
                </a:lnTo>
                <a:lnTo>
                  <a:pt x="58181" y="127550"/>
                </a:lnTo>
                <a:lnTo>
                  <a:pt x="52371" y="128161"/>
                </a:lnTo>
                <a:lnTo>
                  <a:pt x="37241" y="1258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2766823" y="4037415"/>
            <a:ext cx="216341" cy="325161"/>
          </a:xfrm>
          <a:custGeom>
            <a:avLst/>
            <a:gdLst/>
            <a:ahLst/>
            <a:cxnLst/>
            <a:rect l="0" t="0" r="0" b="0"/>
            <a:pathLst>
              <a:path w="216341" h="325161">
                <a:moveTo>
                  <a:pt x="0" y="0"/>
                </a:moveTo>
                <a:lnTo>
                  <a:pt x="3119" y="52050"/>
                </a:lnTo>
                <a:lnTo>
                  <a:pt x="8333" y="101990"/>
                </a:lnTo>
                <a:lnTo>
                  <a:pt x="15684" y="155197"/>
                </a:lnTo>
                <a:lnTo>
                  <a:pt x="23469" y="218544"/>
                </a:lnTo>
                <a:lnTo>
                  <a:pt x="35571" y="273887"/>
                </a:lnTo>
                <a:lnTo>
                  <a:pt x="45765" y="318368"/>
                </a:lnTo>
                <a:lnTo>
                  <a:pt x="49227" y="324549"/>
                </a:lnTo>
                <a:lnTo>
                  <a:pt x="52705" y="325160"/>
                </a:lnTo>
                <a:lnTo>
                  <a:pt x="72282" y="300926"/>
                </a:lnTo>
                <a:lnTo>
                  <a:pt x="99849" y="264683"/>
                </a:lnTo>
                <a:lnTo>
                  <a:pt x="137876" y="243832"/>
                </a:lnTo>
                <a:lnTo>
                  <a:pt x="179183" y="222860"/>
                </a:lnTo>
                <a:lnTo>
                  <a:pt x="205039" y="203033"/>
                </a:lnTo>
                <a:lnTo>
                  <a:pt x="213961" y="183044"/>
                </a:lnTo>
                <a:lnTo>
                  <a:pt x="216340" y="171162"/>
                </a:lnTo>
                <a:lnTo>
                  <a:pt x="215587" y="160901"/>
                </a:lnTo>
                <a:lnTo>
                  <a:pt x="208510" y="143262"/>
                </a:lnTo>
                <a:lnTo>
                  <a:pt x="194447" y="130742"/>
                </a:lnTo>
                <a:lnTo>
                  <a:pt x="185783" y="125766"/>
                </a:lnTo>
                <a:lnTo>
                  <a:pt x="166798" y="123357"/>
                </a:lnTo>
                <a:lnTo>
                  <a:pt x="147832" y="127355"/>
                </a:lnTo>
                <a:lnTo>
                  <a:pt x="116592" y="148986"/>
                </a:lnTo>
                <a:lnTo>
                  <a:pt x="109314" y="155476"/>
                </a:lnTo>
                <a:lnTo>
                  <a:pt x="101226" y="178285"/>
                </a:lnTo>
                <a:lnTo>
                  <a:pt x="96035" y="234999"/>
                </a:lnTo>
                <a:lnTo>
                  <a:pt x="100724" y="271620"/>
                </a:lnTo>
                <a:lnTo>
                  <a:pt x="112617" y="290736"/>
                </a:lnTo>
                <a:lnTo>
                  <a:pt x="129600" y="305861"/>
                </a:lnTo>
                <a:lnTo>
                  <a:pt x="148847" y="316483"/>
                </a:lnTo>
                <a:lnTo>
                  <a:pt x="158893" y="317443"/>
                </a:lnTo>
                <a:lnTo>
                  <a:pt x="210570" y="305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3019507" y="4119872"/>
            <a:ext cx="318802" cy="171763"/>
          </a:xfrm>
          <a:custGeom>
            <a:avLst/>
            <a:gdLst/>
            <a:ahLst/>
            <a:cxnLst/>
            <a:rect l="0" t="0" r="0" b="0"/>
            <a:pathLst>
              <a:path w="318802" h="171763">
                <a:moveTo>
                  <a:pt x="0" y="96528"/>
                </a:moveTo>
                <a:lnTo>
                  <a:pt x="17958" y="150403"/>
                </a:lnTo>
                <a:lnTo>
                  <a:pt x="24749" y="170775"/>
                </a:lnTo>
                <a:lnTo>
                  <a:pt x="27028" y="171762"/>
                </a:lnTo>
                <a:lnTo>
                  <a:pt x="30235" y="146376"/>
                </a:lnTo>
                <a:lnTo>
                  <a:pt x="33525" y="111037"/>
                </a:lnTo>
                <a:lnTo>
                  <a:pt x="42586" y="92838"/>
                </a:lnTo>
                <a:lnTo>
                  <a:pt x="48278" y="89388"/>
                </a:lnTo>
                <a:lnTo>
                  <a:pt x="54412" y="89429"/>
                </a:lnTo>
                <a:lnTo>
                  <a:pt x="86657" y="100715"/>
                </a:lnTo>
                <a:lnTo>
                  <a:pt x="95206" y="99319"/>
                </a:lnTo>
                <a:lnTo>
                  <a:pt x="110944" y="88410"/>
                </a:lnTo>
                <a:lnTo>
                  <a:pt x="127369" y="62537"/>
                </a:lnTo>
                <a:lnTo>
                  <a:pt x="132876" y="58659"/>
                </a:lnTo>
                <a:lnTo>
                  <a:pt x="138887" y="58414"/>
                </a:lnTo>
                <a:lnTo>
                  <a:pt x="145233" y="60590"/>
                </a:lnTo>
                <a:lnTo>
                  <a:pt x="155405" y="72367"/>
                </a:lnTo>
                <a:lnTo>
                  <a:pt x="182378" y="125798"/>
                </a:lnTo>
                <a:lnTo>
                  <a:pt x="191411" y="148141"/>
                </a:lnTo>
                <a:lnTo>
                  <a:pt x="196628" y="153164"/>
                </a:lnTo>
                <a:lnTo>
                  <a:pt x="202445" y="154172"/>
                </a:lnTo>
                <a:lnTo>
                  <a:pt x="208663" y="152505"/>
                </a:lnTo>
                <a:lnTo>
                  <a:pt x="213977" y="147884"/>
                </a:lnTo>
                <a:lnTo>
                  <a:pt x="229387" y="126952"/>
                </a:lnTo>
                <a:lnTo>
                  <a:pt x="264850" y="108213"/>
                </a:lnTo>
                <a:lnTo>
                  <a:pt x="292164" y="93751"/>
                </a:lnTo>
                <a:lnTo>
                  <a:pt x="300061" y="87657"/>
                </a:lnTo>
                <a:lnTo>
                  <a:pt x="311955" y="68409"/>
                </a:lnTo>
                <a:lnTo>
                  <a:pt x="318801" y="45426"/>
                </a:lnTo>
                <a:lnTo>
                  <a:pt x="317944" y="23513"/>
                </a:lnTo>
                <a:lnTo>
                  <a:pt x="313738" y="15096"/>
                </a:lnTo>
                <a:lnTo>
                  <a:pt x="299706" y="2624"/>
                </a:lnTo>
                <a:lnTo>
                  <a:pt x="291051" y="0"/>
                </a:lnTo>
                <a:lnTo>
                  <a:pt x="272076" y="204"/>
                </a:lnTo>
                <a:lnTo>
                  <a:pt x="255063" y="7314"/>
                </a:lnTo>
                <a:lnTo>
                  <a:pt x="247251" y="12485"/>
                </a:lnTo>
                <a:lnTo>
                  <a:pt x="235452" y="30709"/>
                </a:lnTo>
                <a:lnTo>
                  <a:pt x="230667" y="42120"/>
                </a:lnTo>
                <a:lnTo>
                  <a:pt x="228471" y="67277"/>
                </a:lnTo>
                <a:lnTo>
                  <a:pt x="236593" y="115966"/>
                </a:lnTo>
                <a:lnTo>
                  <a:pt x="251685" y="143101"/>
                </a:lnTo>
                <a:lnTo>
                  <a:pt x="273741" y="1702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409061" y="4144087"/>
            <a:ext cx="136872" cy="167070"/>
          </a:xfrm>
          <a:custGeom>
            <a:avLst/>
            <a:gdLst/>
            <a:ahLst/>
            <a:cxnLst/>
            <a:rect l="0" t="0" r="0" b="0"/>
            <a:pathLst>
              <a:path w="136872" h="167070">
                <a:moveTo>
                  <a:pt x="0" y="51256"/>
                </a:moveTo>
                <a:lnTo>
                  <a:pt x="3120" y="100186"/>
                </a:lnTo>
                <a:lnTo>
                  <a:pt x="6066" y="119796"/>
                </a:lnTo>
                <a:lnTo>
                  <a:pt x="1545" y="87845"/>
                </a:lnTo>
                <a:lnTo>
                  <a:pt x="3577" y="52738"/>
                </a:lnTo>
                <a:lnTo>
                  <a:pt x="14745" y="9435"/>
                </a:lnTo>
                <a:lnTo>
                  <a:pt x="20359" y="3488"/>
                </a:lnTo>
                <a:lnTo>
                  <a:pt x="27611" y="693"/>
                </a:lnTo>
                <a:lnTo>
                  <a:pt x="35955" y="0"/>
                </a:lnTo>
                <a:lnTo>
                  <a:pt x="54584" y="8588"/>
                </a:lnTo>
                <a:lnTo>
                  <a:pt x="73393" y="25274"/>
                </a:lnTo>
                <a:lnTo>
                  <a:pt x="111801" y="87551"/>
                </a:lnTo>
                <a:lnTo>
                  <a:pt x="130706" y="133165"/>
                </a:lnTo>
                <a:lnTo>
                  <a:pt x="136871" y="1670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609103" y="3921602"/>
            <a:ext cx="31586" cy="379027"/>
          </a:xfrm>
          <a:custGeom>
            <a:avLst/>
            <a:gdLst/>
            <a:ahLst/>
            <a:cxnLst/>
            <a:rect l="0" t="0" r="0" b="0"/>
            <a:pathLst>
              <a:path w="31586" h="379027">
                <a:moveTo>
                  <a:pt x="0" y="0"/>
                </a:moveTo>
                <a:lnTo>
                  <a:pt x="0" y="48930"/>
                </a:lnTo>
                <a:lnTo>
                  <a:pt x="0" y="99896"/>
                </a:lnTo>
                <a:lnTo>
                  <a:pt x="0" y="153211"/>
                </a:lnTo>
                <a:lnTo>
                  <a:pt x="5589" y="207558"/>
                </a:lnTo>
                <a:lnTo>
                  <a:pt x="10722" y="261664"/>
                </a:lnTo>
                <a:lnTo>
                  <a:pt x="21788" y="321225"/>
                </a:lnTo>
                <a:lnTo>
                  <a:pt x="31585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482761" y="4069001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0"/>
                </a:moveTo>
                <a:lnTo>
                  <a:pt x="173010" y="0"/>
                </a:lnTo>
                <a:lnTo>
                  <a:pt x="117666" y="0"/>
                </a:lnTo>
                <a:lnTo>
                  <a:pt x="68659" y="1169"/>
                </a:lnTo>
                <a:lnTo>
                  <a:pt x="15295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830201" y="402688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3830201" y="421640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36953" y="968649"/>
            <a:ext cx="3474405" cy="115787"/>
          </a:xfrm>
          <a:custGeom>
            <a:avLst/>
            <a:gdLst/>
            <a:ahLst/>
            <a:cxnLst/>
            <a:rect l="0" t="0" r="0" b="0"/>
            <a:pathLst>
              <a:path w="3474405" h="115787">
                <a:moveTo>
                  <a:pt x="3474404" y="21029"/>
                </a:moveTo>
                <a:lnTo>
                  <a:pt x="3431712" y="17910"/>
                </a:lnTo>
                <a:lnTo>
                  <a:pt x="3378883" y="11964"/>
                </a:lnTo>
                <a:lnTo>
                  <a:pt x="3320528" y="3554"/>
                </a:lnTo>
                <a:lnTo>
                  <a:pt x="3263942" y="680"/>
                </a:lnTo>
                <a:lnTo>
                  <a:pt x="3207703" y="112"/>
                </a:lnTo>
                <a:lnTo>
                  <a:pt x="3150364" y="0"/>
                </a:lnTo>
                <a:lnTo>
                  <a:pt x="3087046" y="3097"/>
                </a:lnTo>
                <a:lnTo>
                  <a:pt x="3029132" y="9038"/>
                </a:lnTo>
                <a:lnTo>
                  <a:pt x="2981123" y="10068"/>
                </a:lnTo>
                <a:lnTo>
                  <a:pt x="2920904" y="11585"/>
                </a:lnTo>
                <a:lnTo>
                  <a:pt x="2863949" y="18817"/>
                </a:lnTo>
                <a:lnTo>
                  <a:pt x="2807638" y="20592"/>
                </a:lnTo>
                <a:lnTo>
                  <a:pt x="2750285" y="28179"/>
                </a:lnTo>
                <a:lnTo>
                  <a:pt x="2690083" y="27771"/>
                </a:lnTo>
                <a:lnTo>
                  <a:pt x="2664903" y="25195"/>
                </a:lnTo>
                <a:lnTo>
                  <a:pt x="2607490" y="29954"/>
                </a:lnTo>
                <a:lnTo>
                  <a:pt x="2545760" y="31241"/>
                </a:lnTo>
                <a:lnTo>
                  <a:pt x="2497090" y="31464"/>
                </a:lnTo>
                <a:lnTo>
                  <a:pt x="2436648" y="31539"/>
                </a:lnTo>
                <a:lnTo>
                  <a:pt x="2379649" y="31554"/>
                </a:lnTo>
                <a:lnTo>
                  <a:pt x="2323330" y="31557"/>
                </a:lnTo>
                <a:lnTo>
                  <a:pt x="2267144" y="38793"/>
                </a:lnTo>
                <a:lnTo>
                  <a:pt x="2214105" y="38316"/>
                </a:lnTo>
                <a:lnTo>
                  <a:pt x="2163898" y="32893"/>
                </a:lnTo>
                <a:lnTo>
                  <a:pt x="2107750" y="39057"/>
                </a:lnTo>
                <a:lnTo>
                  <a:pt x="2044666" y="41488"/>
                </a:lnTo>
                <a:lnTo>
                  <a:pt x="1986799" y="47557"/>
                </a:lnTo>
                <a:lnTo>
                  <a:pt x="1930308" y="51616"/>
                </a:lnTo>
                <a:lnTo>
                  <a:pt x="1870969" y="52417"/>
                </a:lnTo>
                <a:lnTo>
                  <a:pt x="1808859" y="52576"/>
                </a:lnTo>
                <a:lnTo>
                  <a:pt x="1745728" y="60943"/>
                </a:lnTo>
                <a:lnTo>
                  <a:pt x="1691183" y="62709"/>
                </a:lnTo>
                <a:lnTo>
                  <a:pt x="1628113" y="63057"/>
                </a:lnTo>
                <a:lnTo>
                  <a:pt x="1566262" y="63126"/>
                </a:lnTo>
                <a:lnTo>
                  <a:pt x="1503655" y="68729"/>
                </a:lnTo>
                <a:lnTo>
                  <a:pt x="1454833" y="72207"/>
                </a:lnTo>
                <a:lnTo>
                  <a:pt x="1393170" y="73382"/>
                </a:lnTo>
                <a:lnTo>
                  <a:pt x="1344238" y="73586"/>
                </a:lnTo>
                <a:lnTo>
                  <a:pt x="1282070" y="76774"/>
                </a:lnTo>
                <a:lnTo>
                  <a:pt x="1231121" y="82000"/>
                </a:lnTo>
                <a:lnTo>
                  <a:pt x="1182100" y="83548"/>
                </a:lnTo>
                <a:lnTo>
                  <a:pt x="1134820" y="84007"/>
                </a:lnTo>
                <a:lnTo>
                  <a:pt x="1083766" y="84143"/>
                </a:lnTo>
                <a:lnTo>
                  <a:pt x="1031595" y="84183"/>
                </a:lnTo>
                <a:lnTo>
                  <a:pt x="982211" y="87315"/>
                </a:lnTo>
                <a:lnTo>
                  <a:pt x="934824" y="92532"/>
                </a:lnTo>
                <a:lnTo>
                  <a:pt x="883738" y="94078"/>
                </a:lnTo>
                <a:lnTo>
                  <a:pt x="831557" y="94536"/>
                </a:lnTo>
                <a:lnTo>
                  <a:pt x="779051" y="94672"/>
                </a:lnTo>
                <a:lnTo>
                  <a:pt x="726449" y="94712"/>
                </a:lnTo>
                <a:lnTo>
                  <a:pt x="673819" y="94724"/>
                </a:lnTo>
                <a:lnTo>
                  <a:pt x="624299" y="94727"/>
                </a:lnTo>
                <a:lnTo>
                  <a:pt x="576872" y="94728"/>
                </a:lnTo>
                <a:lnTo>
                  <a:pt x="525774" y="94729"/>
                </a:lnTo>
                <a:lnTo>
                  <a:pt x="476709" y="94729"/>
                </a:lnTo>
                <a:lnTo>
                  <a:pt x="429416" y="94729"/>
                </a:lnTo>
                <a:lnTo>
                  <a:pt x="378358" y="94729"/>
                </a:lnTo>
                <a:lnTo>
                  <a:pt x="329305" y="94729"/>
                </a:lnTo>
                <a:lnTo>
                  <a:pt x="282016" y="94729"/>
                </a:lnTo>
                <a:lnTo>
                  <a:pt x="219223" y="94729"/>
                </a:lnTo>
                <a:lnTo>
                  <a:pt x="170370" y="94729"/>
                </a:lnTo>
                <a:lnTo>
                  <a:pt x="109866" y="101964"/>
                </a:lnTo>
                <a:lnTo>
                  <a:pt x="52854" y="107726"/>
                </a:lnTo>
                <a:lnTo>
                  <a:pt x="0" y="1157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2247509" y="2208896"/>
            <a:ext cx="3606336" cy="1107581"/>
            <a:chOff x="2247509" y="2208896"/>
            <a:chExt cx="3606336" cy="1107581"/>
          </a:xfrm>
        </p:grpSpPr>
        <p:sp>
          <p:nvSpPr>
            <p:cNvPr id="76" name="Freeform 75"/>
            <p:cNvSpPr/>
            <p:nvPr/>
          </p:nvSpPr>
          <p:spPr>
            <a:xfrm>
              <a:off x="2389969" y="2358383"/>
              <a:ext cx="42114" cy="558011"/>
            </a:xfrm>
            <a:custGeom>
              <a:avLst/>
              <a:gdLst/>
              <a:ahLst/>
              <a:cxnLst/>
              <a:rect l="0" t="0" r="0" b="0"/>
              <a:pathLst>
                <a:path w="42114" h="558011">
                  <a:moveTo>
                    <a:pt x="42113" y="0"/>
                  </a:moveTo>
                  <a:lnTo>
                    <a:pt x="34878" y="28726"/>
                  </a:lnTo>
                  <a:lnTo>
                    <a:pt x="32561" y="79091"/>
                  </a:lnTo>
                  <a:lnTo>
                    <a:pt x="31874" y="136128"/>
                  </a:lnTo>
                  <a:lnTo>
                    <a:pt x="34762" y="198508"/>
                  </a:lnTo>
                  <a:lnTo>
                    <a:pt x="37676" y="226266"/>
                  </a:lnTo>
                  <a:lnTo>
                    <a:pt x="32618" y="289153"/>
                  </a:lnTo>
                  <a:lnTo>
                    <a:pt x="31789" y="344202"/>
                  </a:lnTo>
                  <a:lnTo>
                    <a:pt x="31625" y="400137"/>
                  </a:lnTo>
                  <a:lnTo>
                    <a:pt x="28093" y="430522"/>
                  </a:lnTo>
                  <a:lnTo>
                    <a:pt x="9883" y="484751"/>
                  </a:lnTo>
                  <a:lnTo>
                    <a:pt x="1952" y="536824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47509" y="2208896"/>
              <a:ext cx="440487" cy="360058"/>
            </a:xfrm>
            <a:custGeom>
              <a:avLst/>
              <a:gdLst/>
              <a:ahLst/>
              <a:cxnLst/>
              <a:rect l="0" t="0" r="0" b="0"/>
              <a:pathLst>
                <a:path w="440487" h="360058">
                  <a:moveTo>
                    <a:pt x="5589" y="244243"/>
                  </a:moveTo>
                  <a:lnTo>
                    <a:pt x="0" y="227476"/>
                  </a:lnTo>
                  <a:lnTo>
                    <a:pt x="3495" y="209885"/>
                  </a:lnTo>
                  <a:lnTo>
                    <a:pt x="29582" y="149244"/>
                  </a:lnTo>
                  <a:lnTo>
                    <a:pt x="62128" y="90747"/>
                  </a:lnTo>
                  <a:lnTo>
                    <a:pt x="102476" y="43168"/>
                  </a:lnTo>
                  <a:lnTo>
                    <a:pt x="138151" y="17899"/>
                  </a:lnTo>
                  <a:lnTo>
                    <a:pt x="183947" y="1184"/>
                  </a:lnTo>
                  <a:lnTo>
                    <a:pt x="240150" y="0"/>
                  </a:lnTo>
                  <a:lnTo>
                    <a:pt x="295667" y="7059"/>
                  </a:lnTo>
                  <a:lnTo>
                    <a:pt x="322076" y="16386"/>
                  </a:lnTo>
                  <a:lnTo>
                    <a:pt x="380236" y="55444"/>
                  </a:lnTo>
                  <a:lnTo>
                    <a:pt x="422180" y="98556"/>
                  </a:lnTo>
                  <a:lnTo>
                    <a:pt x="438379" y="128937"/>
                  </a:lnTo>
                  <a:lnTo>
                    <a:pt x="440486" y="152832"/>
                  </a:lnTo>
                  <a:lnTo>
                    <a:pt x="431975" y="195712"/>
                  </a:lnTo>
                  <a:lnTo>
                    <a:pt x="419702" y="226183"/>
                  </a:lnTo>
                  <a:lnTo>
                    <a:pt x="378750" y="279776"/>
                  </a:lnTo>
                  <a:lnTo>
                    <a:pt x="315468" y="322248"/>
                  </a:lnTo>
                  <a:lnTo>
                    <a:pt x="261945" y="346566"/>
                  </a:lnTo>
                  <a:lnTo>
                    <a:pt x="216159" y="360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89706" y="2263626"/>
              <a:ext cx="184574" cy="589597"/>
            </a:xfrm>
            <a:custGeom>
              <a:avLst/>
              <a:gdLst/>
              <a:ahLst/>
              <a:cxnLst/>
              <a:rect l="0" t="0" r="0" b="0"/>
              <a:pathLst>
                <a:path w="184574" h="58959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6604"/>
                  </a:lnTo>
                  <a:lnTo>
                    <a:pt x="10873" y="147297"/>
                  </a:lnTo>
                  <a:lnTo>
                    <a:pt x="15082" y="206348"/>
                  </a:lnTo>
                  <a:lnTo>
                    <a:pt x="15811" y="252473"/>
                  </a:lnTo>
                  <a:lnTo>
                    <a:pt x="17196" y="312933"/>
                  </a:lnTo>
                  <a:lnTo>
                    <a:pt x="23326" y="362043"/>
                  </a:lnTo>
                  <a:lnTo>
                    <a:pt x="25662" y="408569"/>
                  </a:lnTo>
                  <a:lnTo>
                    <a:pt x="25185" y="462259"/>
                  </a:lnTo>
                  <a:lnTo>
                    <a:pt x="18255" y="516740"/>
                  </a:lnTo>
                  <a:lnTo>
                    <a:pt x="10951" y="566626"/>
                  </a:lnTo>
                  <a:lnTo>
                    <a:pt x="9163" y="569604"/>
                  </a:lnTo>
                  <a:lnTo>
                    <a:pt x="7972" y="566909"/>
                  </a:lnTo>
                  <a:lnTo>
                    <a:pt x="7818" y="552607"/>
                  </a:lnTo>
                  <a:lnTo>
                    <a:pt x="23640" y="494365"/>
                  </a:lnTo>
                  <a:lnTo>
                    <a:pt x="46339" y="442135"/>
                  </a:lnTo>
                  <a:lnTo>
                    <a:pt x="71475" y="416183"/>
                  </a:lnTo>
                  <a:lnTo>
                    <a:pt x="94143" y="407239"/>
                  </a:lnTo>
                  <a:lnTo>
                    <a:pt x="106739" y="404853"/>
                  </a:lnTo>
                  <a:lnTo>
                    <a:pt x="126974" y="408443"/>
                  </a:lnTo>
                  <a:lnTo>
                    <a:pt x="135645" y="412675"/>
                  </a:lnTo>
                  <a:lnTo>
                    <a:pt x="151519" y="429856"/>
                  </a:lnTo>
                  <a:lnTo>
                    <a:pt x="170490" y="465837"/>
                  </a:lnTo>
                  <a:lnTo>
                    <a:pt x="180401" y="509253"/>
                  </a:lnTo>
                  <a:lnTo>
                    <a:pt x="183337" y="552923"/>
                  </a:lnTo>
                  <a:lnTo>
                    <a:pt x="184573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69036" y="268476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58507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74321" y="2337326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7236" y="151689"/>
                  </a:lnTo>
                  <a:lnTo>
                    <a:pt x="9878" y="210031"/>
                  </a:lnTo>
                  <a:lnTo>
                    <a:pt x="15989" y="266616"/>
                  </a:lnTo>
                  <a:lnTo>
                    <a:pt x="20056" y="325193"/>
                  </a:lnTo>
                  <a:lnTo>
                    <a:pt x="20760" y="380623"/>
                  </a:lnTo>
                  <a:lnTo>
                    <a:pt x="20969" y="432272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21720" y="2295212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0" y="0"/>
                  </a:moveTo>
                  <a:lnTo>
                    <a:pt x="0" y="44367"/>
                  </a:lnTo>
                  <a:lnTo>
                    <a:pt x="1170" y="106603"/>
                  </a:lnTo>
                  <a:lnTo>
                    <a:pt x="5589" y="153054"/>
                  </a:lnTo>
                  <a:lnTo>
                    <a:pt x="9065" y="208476"/>
                  </a:lnTo>
                  <a:lnTo>
                    <a:pt x="10095" y="260122"/>
                  </a:lnTo>
                  <a:lnTo>
                    <a:pt x="10400" y="306881"/>
                  </a:lnTo>
                  <a:lnTo>
                    <a:pt x="10490" y="367138"/>
                  </a:lnTo>
                  <a:lnTo>
                    <a:pt x="10511" y="410007"/>
                  </a:lnTo>
                  <a:lnTo>
                    <a:pt x="10523" y="467364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69119" y="2663709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48062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42818" y="2552835"/>
              <a:ext cx="172654" cy="246547"/>
            </a:xfrm>
            <a:custGeom>
              <a:avLst/>
              <a:gdLst/>
              <a:ahLst/>
              <a:cxnLst/>
              <a:rect l="0" t="0" r="0" b="0"/>
              <a:pathLst>
                <a:path w="172654" h="246547">
                  <a:moveTo>
                    <a:pt x="136871" y="5590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82996" y="5612"/>
                  </a:lnTo>
                  <a:lnTo>
                    <a:pt x="62623" y="15738"/>
                  </a:lnTo>
                  <a:lnTo>
                    <a:pt x="37013" y="40182"/>
                  </a:lnTo>
                  <a:lnTo>
                    <a:pt x="34034" y="48538"/>
                  </a:lnTo>
                  <a:lnTo>
                    <a:pt x="34388" y="56449"/>
                  </a:lnTo>
                  <a:lnTo>
                    <a:pt x="36963" y="64062"/>
                  </a:lnTo>
                  <a:lnTo>
                    <a:pt x="49183" y="75641"/>
                  </a:lnTo>
                  <a:lnTo>
                    <a:pt x="102923" y="97526"/>
                  </a:lnTo>
                  <a:lnTo>
                    <a:pt x="157617" y="123386"/>
                  </a:lnTo>
                  <a:lnTo>
                    <a:pt x="164740" y="130914"/>
                  </a:lnTo>
                  <a:lnTo>
                    <a:pt x="172653" y="151756"/>
                  </a:lnTo>
                  <a:lnTo>
                    <a:pt x="169932" y="176617"/>
                  </a:lnTo>
                  <a:lnTo>
                    <a:pt x="165931" y="189798"/>
                  </a:lnTo>
                  <a:lnTo>
                    <a:pt x="152126" y="207563"/>
                  </a:lnTo>
                  <a:lnTo>
                    <a:pt x="110587" y="238641"/>
                  </a:lnTo>
                  <a:lnTo>
                    <a:pt x="47983" y="246546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27780" y="2516310"/>
              <a:ext cx="427540" cy="337681"/>
            </a:xfrm>
            <a:custGeom>
              <a:avLst/>
              <a:gdLst/>
              <a:ahLst/>
              <a:cxnLst/>
              <a:rect l="0" t="0" r="0" b="0"/>
              <a:pathLst>
                <a:path w="427540" h="337681">
                  <a:moveTo>
                    <a:pt x="9878" y="0"/>
                  </a:moveTo>
                  <a:lnTo>
                    <a:pt x="1544" y="60384"/>
                  </a:lnTo>
                  <a:lnTo>
                    <a:pt x="0" y="118108"/>
                  </a:lnTo>
                  <a:lnTo>
                    <a:pt x="1978" y="156608"/>
                  </a:lnTo>
                  <a:lnTo>
                    <a:pt x="19193" y="216332"/>
                  </a:lnTo>
                  <a:lnTo>
                    <a:pt x="38964" y="271944"/>
                  </a:lnTo>
                  <a:lnTo>
                    <a:pt x="50491" y="288930"/>
                  </a:lnTo>
                  <a:lnTo>
                    <a:pt x="69652" y="301159"/>
                  </a:lnTo>
                  <a:lnTo>
                    <a:pt x="81313" y="306058"/>
                  </a:lnTo>
                  <a:lnTo>
                    <a:pt x="91426" y="306984"/>
                  </a:lnTo>
                  <a:lnTo>
                    <a:pt x="108902" y="301774"/>
                  </a:lnTo>
                  <a:lnTo>
                    <a:pt x="124469" y="285420"/>
                  </a:lnTo>
                  <a:lnTo>
                    <a:pt x="153526" y="231205"/>
                  </a:lnTo>
                  <a:lnTo>
                    <a:pt x="169163" y="192508"/>
                  </a:lnTo>
                  <a:lnTo>
                    <a:pt x="174560" y="188000"/>
                  </a:lnTo>
                  <a:lnTo>
                    <a:pt x="180497" y="188505"/>
                  </a:lnTo>
                  <a:lnTo>
                    <a:pt x="186795" y="192350"/>
                  </a:lnTo>
                  <a:lnTo>
                    <a:pt x="196912" y="212221"/>
                  </a:lnTo>
                  <a:lnTo>
                    <a:pt x="225017" y="272572"/>
                  </a:lnTo>
                  <a:lnTo>
                    <a:pt x="246498" y="303811"/>
                  </a:lnTo>
                  <a:lnTo>
                    <a:pt x="264781" y="320641"/>
                  </a:lnTo>
                  <a:lnTo>
                    <a:pt x="300394" y="337680"/>
                  </a:lnTo>
                  <a:lnTo>
                    <a:pt x="312350" y="337424"/>
                  </a:lnTo>
                  <a:lnTo>
                    <a:pt x="334993" y="327781"/>
                  </a:lnTo>
                  <a:lnTo>
                    <a:pt x="393732" y="269464"/>
                  </a:lnTo>
                  <a:lnTo>
                    <a:pt x="415160" y="216311"/>
                  </a:lnTo>
                  <a:lnTo>
                    <a:pt x="427539" y="163351"/>
                  </a:lnTo>
                  <a:lnTo>
                    <a:pt x="424741" y="102847"/>
                  </a:lnTo>
                  <a:lnTo>
                    <a:pt x="420489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26908" y="2474197"/>
              <a:ext cx="199653" cy="389555"/>
            </a:xfrm>
            <a:custGeom>
              <a:avLst/>
              <a:gdLst/>
              <a:ahLst/>
              <a:cxnLst/>
              <a:rect l="0" t="0" r="0" b="0"/>
              <a:pathLst>
                <a:path w="199653" h="389555">
                  <a:moveTo>
                    <a:pt x="5589" y="0"/>
                  </a:moveTo>
                  <a:lnTo>
                    <a:pt x="0" y="16767"/>
                  </a:lnTo>
                  <a:lnTo>
                    <a:pt x="3272" y="69515"/>
                  </a:lnTo>
                  <a:lnTo>
                    <a:pt x="6072" y="115613"/>
                  </a:lnTo>
                  <a:lnTo>
                    <a:pt x="13791" y="178405"/>
                  </a:lnTo>
                  <a:lnTo>
                    <a:pt x="22317" y="239644"/>
                  </a:lnTo>
                  <a:lnTo>
                    <a:pt x="25364" y="288464"/>
                  </a:lnTo>
                  <a:lnTo>
                    <a:pt x="26266" y="322037"/>
                  </a:lnTo>
                  <a:lnTo>
                    <a:pt x="32185" y="282772"/>
                  </a:lnTo>
                  <a:lnTo>
                    <a:pt x="41285" y="252240"/>
                  </a:lnTo>
                  <a:lnTo>
                    <a:pt x="46934" y="244199"/>
                  </a:lnTo>
                  <a:lnTo>
                    <a:pt x="85513" y="213193"/>
                  </a:lnTo>
                  <a:lnTo>
                    <a:pt x="93967" y="209979"/>
                  </a:lnTo>
                  <a:lnTo>
                    <a:pt x="112718" y="209527"/>
                  </a:lnTo>
                  <a:lnTo>
                    <a:pt x="129631" y="216345"/>
                  </a:lnTo>
                  <a:lnTo>
                    <a:pt x="144947" y="228344"/>
                  </a:lnTo>
                  <a:lnTo>
                    <a:pt x="165553" y="254830"/>
                  </a:lnTo>
                  <a:lnTo>
                    <a:pt x="191155" y="316043"/>
                  </a:lnTo>
                  <a:lnTo>
                    <a:pt x="199652" y="347496"/>
                  </a:lnTo>
                  <a:lnTo>
                    <a:pt x="19510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53596" y="2634688"/>
              <a:ext cx="136871" cy="186950"/>
            </a:xfrm>
            <a:custGeom>
              <a:avLst/>
              <a:gdLst/>
              <a:ahLst/>
              <a:cxnLst/>
              <a:rect l="0" t="0" r="0" b="0"/>
              <a:pathLst>
                <a:path w="136871" h="186950">
                  <a:moveTo>
                    <a:pt x="0" y="102721"/>
                  </a:moveTo>
                  <a:lnTo>
                    <a:pt x="53874" y="84763"/>
                  </a:lnTo>
                  <a:lnTo>
                    <a:pt x="83423" y="73353"/>
                  </a:lnTo>
                  <a:lnTo>
                    <a:pt x="127853" y="42427"/>
                  </a:lnTo>
                  <a:lnTo>
                    <a:pt x="133198" y="33279"/>
                  </a:lnTo>
                  <a:lnTo>
                    <a:pt x="136018" y="10637"/>
                  </a:lnTo>
                  <a:lnTo>
                    <a:pt x="131623" y="3897"/>
                  </a:lnTo>
                  <a:lnTo>
                    <a:pt x="124013" y="573"/>
                  </a:lnTo>
                  <a:lnTo>
                    <a:pt x="103080" y="0"/>
                  </a:lnTo>
                  <a:lnTo>
                    <a:pt x="78179" y="3645"/>
                  </a:lnTo>
                  <a:lnTo>
                    <a:pt x="68497" y="8594"/>
                  </a:lnTo>
                  <a:lnTo>
                    <a:pt x="54619" y="23452"/>
                  </a:lnTo>
                  <a:lnTo>
                    <a:pt x="40229" y="51548"/>
                  </a:lnTo>
                  <a:lnTo>
                    <a:pt x="34146" y="87689"/>
                  </a:lnTo>
                  <a:lnTo>
                    <a:pt x="38962" y="111248"/>
                  </a:lnTo>
                  <a:lnTo>
                    <a:pt x="61118" y="154968"/>
                  </a:lnTo>
                  <a:lnTo>
                    <a:pt x="77466" y="170006"/>
                  </a:lnTo>
                  <a:lnTo>
                    <a:pt x="96430" y="179419"/>
                  </a:lnTo>
                  <a:lnTo>
                    <a:pt x="136870" y="186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45792" y="2611760"/>
              <a:ext cx="239473" cy="230935"/>
            </a:xfrm>
            <a:custGeom>
              <a:avLst/>
              <a:gdLst/>
              <a:ahLst/>
              <a:cxnLst/>
              <a:rect l="0" t="0" r="0" b="0"/>
              <a:pathLst>
                <a:path w="239473" h="230935">
                  <a:moveTo>
                    <a:pt x="92073" y="136177"/>
                  </a:moveTo>
                  <a:lnTo>
                    <a:pt x="106727" y="83150"/>
                  </a:lnTo>
                  <a:lnTo>
                    <a:pt x="111233" y="40657"/>
                  </a:lnTo>
                  <a:lnTo>
                    <a:pt x="106048" y="17295"/>
                  </a:lnTo>
                  <a:lnTo>
                    <a:pt x="101390" y="7789"/>
                  </a:lnTo>
                  <a:lnTo>
                    <a:pt x="94775" y="2622"/>
                  </a:lnTo>
                  <a:lnTo>
                    <a:pt x="86855" y="347"/>
                  </a:lnTo>
                  <a:lnTo>
                    <a:pt x="78066" y="0"/>
                  </a:lnTo>
                  <a:lnTo>
                    <a:pt x="69867" y="3279"/>
                  </a:lnTo>
                  <a:lnTo>
                    <a:pt x="47149" y="24660"/>
                  </a:lnTo>
                  <a:lnTo>
                    <a:pt x="21631" y="63327"/>
                  </a:lnTo>
                  <a:lnTo>
                    <a:pt x="2425" y="116402"/>
                  </a:lnTo>
                  <a:lnTo>
                    <a:pt x="0" y="153975"/>
                  </a:lnTo>
                  <a:lnTo>
                    <a:pt x="3579" y="176843"/>
                  </a:lnTo>
                  <a:lnTo>
                    <a:pt x="12188" y="195585"/>
                  </a:lnTo>
                  <a:lnTo>
                    <a:pt x="17759" y="203858"/>
                  </a:lnTo>
                  <a:lnTo>
                    <a:pt x="26153" y="208204"/>
                  </a:lnTo>
                  <a:lnTo>
                    <a:pt x="47957" y="209913"/>
                  </a:lnTo>
                  <a:lnTo>
                    <a:pt x="57983" y="206392"/>
                  </a:lnTo>
                  <a:lnTo>
                    <a:pt x="75363" y="193120"/>
                  </a:lnTo>
                  <a:lnTo>
                    <a:pt x="92711" y="160328"/>
                  </a:lnTo>
                  <a:lnTo>
                    <a:pt x="112752" y="104999"/>
                  </a:lnTo>
                  <a:lnTo>
                    <a:pt x="116388" y="94335"/>
                  </a:lnTo>
                  <a:lnTo>
                    <a:pt x="119981" y="93075"/>
                  </a:lnTo>
                  <a:lnTo>
                    <a:pt x="123546" y="98084"/>
                  </a:lnTo>
                  <a:lnTo>
                    <a:pt x="149597" y="155641"/>
                  </a:lnTo>
                  <a:lnTo>
                    <a:pt x="172028" y="194067"/>
                  </a:lnTo>
                  <a:lnTo>
                    <a:pt x="204931" y="218971"/>
                  </a:lnTo>
                  <a:lnTo>
                    <a:pt x="239472" y="230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69749" y="2358383"/>
              <a:ext cx="52386" cy="515897"/>
            </a:xfrm>
            <a:custGeom>
              <a:avLst/>
              <a:gdLst/>
              <a:ahLst/>
              <a:cxnLst/>
              <a:rect l="0" t="0" r="0" b="0"/>
              <a:pathLst>
                <a:path w="52386" h="515897">
                  <a:moveTo>
                    <a:pt x="20800" y="0"/>
                  </a:moveTo>
                  <a:lnTo>
                    <a:pt x="9622" y="22357"/>
                  </a:lnTo>
                  <a:lnTo>
                    <a:pt x="2670" y="75384"/>
                  </a:lnTo>
                  <a:lnTo>
                    <a:pt x="610" y="126191"/>
                  </a:lnTo>
                  <a:lnTo>
                    <a:pt x="0" y="176470"/>
                  </a:lnTo>
                  <a:lnTo>
                    <a:pt x="7029" y="238626"/>
                  </a:lnTo>
                  <a:lnTo>
                    <a:pt x="10481" y="287643"/>
                  </a:lnTo>
                  <a:lnTo>
                    <a:pt x="18415" y="346720"/>
                  </a:lnTo>
                  <a:lnTo>
                    <a:pt x="25918" y="403450"/>
                  </a:lnTo>
                  <a:lnTo>
                    <a:pt x="32599" y="464612"/>
                  </a:lnTo>
                  <a:lnTo>
                    <a:pt x="52385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01036" y="2579770"/>
              <a:ext cx="368498" cy="31298"/>
            </a:xfrm>
            <a:custGeom>
              <a:avLst/>
              <a:gdLst/>
              <a:ahLst/>
              <a:cxnLst/>
              <a:rect l="0" t="0" r="0" b="0"/>
              <a:pathLst>
                <a:path w="368498" h="31298">
                  <a:moveTo>
                    <a:pt x="368497" y="10240"/>
                  </a:moveTo>
                  <a:lnTo>
                    <a:pt x="309880" y="1175"/>
                  </a:lnTo>
                  <a:lnTo>
                    <a:pt x="247301" y="0"/>
                  </a:lnTo>
                  <a:lnTo>
                    <a:pt x="184854" y="2888"/>
                  </a:lnTo>
                  <a:lnTo>
                    <a:pt x="124775" y="17677"/>
                  </a:lnTo>
                  <a:lnTo>
                    <a:pt x="61475" y="28260"/>
                  </a:lnTo>
                  <a:lnTo>
                    <a:pt x="0" y="31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70095" y="2274155"/>
              <a:ext cx="20496" cy="547483"/>
            </a:xfrm>
            <a:custGeom>
              <a:avLst/>
              <a:gdLst/>
              <a:ahLst/>
              <a:cxnLst/>
              <a:rect l="0" t="0" r="0" b="0"/>
              <a:pathLst>
                <a:path w="20496" h="547483">
                  <a:moveTo>
                    <a:pt x="20495" y="0"/>
                  </a:moveTo>
                  <a:lnTo>
                    <a:pt x="9042" y="52050"/>
                  </a:lnTo>
                  <a:lnTo>
                    <a:pt x="2284" y="101990"/>
                  </a:lnTo>
                  <a:lnTo>
                    <a:pt x="0" y="160786"/>
                  </a:lnTo>
                  <a:lnTo>
                    <a:pt x="719" y="218630"/>
                  </a:lnTo>
                  <a:lnTo>
                    <a:pt x="7793" y="282049"/>
                  </a:lnTo>
                  <a:lnTo>
                    <a:pt x="9537" y="339983"/>
                  </a:lnTo>
                  <a:lnTo>
                    <a:pt x="9882" y="398826"/>
                  </a:lnTo>
                  <a:lnTo>
                    <a:pt x="9941" y="453133"/>
                  </a:lnTo>
                  <a:lnTo>
                    <a:pt x="9961" y="511471"/>
                  </a:lnTo>
                  <a:lnTo>
                    <a:pt x="9966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32704" y="2572017"/>
              <a:ext cx="189516" cy="239092"/>
            </a:xfrm>
            <a:custGeom>
              <a:avLst/>
              <a:gdLst/>
              <a:ahLst/>
              <a:cxnLst/>
              <a:rect l="0" t="0" r="0" b="0"/>
              <a:pathLst>
                <a:path w="189516" h="239092">
                  <a:moveTo>
                    <a:pt x="0" y="102221"/>
                  </a:moveTo>
                  <a:lnTo>
                    <a:pt x="55045" y="84263"/>
                  </a:lnTo>
                  <a:lnTo>
                    <a:pt x="106453" y="73674"/>
                  </a:lnTo>
                  <a:lnTo>
                    <a:pt x="156079" y="65646"/>
                  </a:lnTo>
                  <a:lnTo>
                    <a:pt x="183376" y="50570"/>
                  </a:lnTo>
                  <a:lnTo>
                    <a:pt x="187762" y="43220"/>
                  </a:lnTo>
                  <a:lnTo>
                    <a:pt x="189515" y="25695"/>
                  </a:lnTo>
                  <a:lnTo>
                    <a:pt x="186004" y="18449"/>
                  </a:lnTo>
                  <a:lnTo>
                    <a:pt x="172746" y="7277"/>
                  </a:lnTo>
                  <a:lnTo>
                    <a:pt x="134372" y="0"/>
                  </a:lnTo>
                  <a:lnTo>
                    <a:pt x="108854" y="4537"/>
                  </a:lnTo>
                  <a:lnTo>
                    <a:pt x="63876" y="26513"/>
                  </a:lnTo>
                  <a:lnTo>
                    <a:pt x="37384" y="57692"/>
                  </a:lnTo>
                  <a:lnTo>
                    <a:pt x="28314" y="86330"/>
                  </a:lnTo>
                  <a:lnTo>
                    <a:pt x="26327" y="129098"/>
                  </a:lnTo>
                  <a:lnTo>
                    <a:pt x="31588" y="151601"/>
                  </a:lnTo>
                  <a:lnTo>
                    <a:pt x="54030" y="185111"/>
                  </a:lnTo>
                  <a:lnTo>
                    <a:pt x="86582" y="214261"/>
                  </a:lnTo>
                  <a:lnTo>
                    <a:pt x="124468" y="232973"/>
                  </a:lnTo>
                  <a:lnTo>
                    <a:pt x="147399" y="239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53803" y="2705823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42662" y="55660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85347" y="2663709"/>
              <a:ext cx="368498" cy="652768"/>
            </a:xfrm>
            <a:custGeom>
              <a:avLst/>
              <a:gdLst/>
              <a:ahLst/>
              <a:cxnLst/>
              <a:rect l="0" t="0" r="0" b="0"/>
              <a:pathLst>
                <a:path w="368498" h="652768">
                  <a:moveTo>
                    <a:pt x="368497" y="0"/>
                  </a:moveTo>
                  <a:lnTo>
                    <a:pt x="325345" y="61111"/>
                  </a:lnTo>
                  <a:lnTo>
                    <a:pt x="293694" y="115543"/>
                  </a:lnTo>
                  <a:lnTo>
                    <a:pt x="265594" y="165110"/>
                  </a:lnTo>
                  <a:lnTo>
                    <a:pt x="252117" y="226247"/>
                  </a:lnTo>
                  <a:lnTo>
                    <a:pt x="218907" y="281084"/>
                  </a:lnTo>
                  <a:lnTo>
                    <a:pt x="181671" y="336976"/>
                  </a:lnTo>
                  <a:lnTo>
                    <a:pt x="145849" y="398666"/>
                  </a:lnTo>
                  <a:lnTo>
                    <a:pt x="104979" y="459942"/>
                  </a:lnTo>
                  <a:lnTo>
                    <a:pt x="73609" y="509976"/>
                  </a:lnTo>
                  <a:lnTo>
                    <a:pt x="43257" y="561846"/>
                  </a:lnTo>
                  <a:lnTo>
                    <a:pt x="14567" y="622416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7791088" y="937036"/>
            <a:ext cx="789638" cy="21058"/>
          </a:xfrm>
          <a:custGeom>
            <a:avLst/>
            <a:gdLst/>
            <a:ahLst/>
            <a:cxnLst/>
            <a:rect l="0" t="0" r="0" b="0"/>
            <a:pathLst>
              <a:path w="789638" h="21058">
                <a:moveTo>
                  <a:pt x="789637" y="21057"/>
                </a:moveTo>
                <a:lnTo>
                  <a:pt x="740706" y="21057"/>
                </a:lnTo>
                <a:lnTo>
                  <a:pt x="681576" y="21057"/>
                </a:lnTo>
                <a:lnTo>
                  <a:pt x="633357" y="21057"/>
                </a:lnTo>
                <a:lnTo>
                  <a:pt x="582024" y="21057"/>
                </a:lnTo>
                <a:lnTo>
                  <a:pt x="535360" y="21057"/>
                </a:lnTo>
                <a:lnTo>
                  <a:pt x="480719" y="21057"/>
                </a:lnTo>
                <a:lnTo>
                  <a:pt x="425664" y="15468"/>
                </a:lnTo>
                <a:lnTo>
                  <a:pt x="366718" y="11992"/>
                </a:lnTo>
                <a:lnTo>
                  <a:pt x="310388" y="10962"/>
                </a:lnTo>
                <a:lnTo>
                  <a:pt x="256653" y="10657"/>
                </a:lnTo>
                <a:lnTo>
                  <a:pt x="200565" y="3318"/>
                </a:lnTo>
                <a:lnTo>
                  <a:pt x="152493" y="983"/>
                </a:lnTo>
                <a:lnTo>
                  <a:pt x="101205" y="291"/>
                </a:lnTo>
                <a:lnTo>
                  <a:pt x="37712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4232455" y="3800787"/>
            <a:ext cx="1284479" cy="979152"/>
            <a:chOff x="4232455" y="3800787"/>
            <a:chExt cx="1284479" cy="979152"/>
          </a:xfrm>
        </p:grpSpPr>
        <p:sp>
          <p:nvSpPr>
            <p:cNvPr id="98" name="Freeform 97"/>
            <p:cNvSpPr/>
            <p:nvPr/>
          </p:nvSpPr>
          <p:spPr>
            <a:xfrm>
              <a:off x="4411440" y="4095585"/>
              <a:ext cx="42115" cy="684354"/>
            </a:xfrm>
            <a:custGeom>
              <a:avLst/>
              <a:gdLst/>
              <a:ahLst/>
              <a:cxnLst/>
              <a:rect l="0" t="0" r="0" b="0"/>
              <a:pathLst>
                <a:path w="42115" h="684354">
                  <a:moveTo>
                    <a:pt x="42114" y="0"/>
                  </a:moveTo>
                  <a:lnTo>
                    <a:pt x="36525" y="16768"/>
                  </a:lnTo>
                  <a:lnTo>
                    <a:pt x="39797" y="80262"/>
                  </a:lnTo>
                  <a:lnTo>
                    <a:pt x="41428" y="143364"/>
                  </a:lnTo>
                  <a:lnTo>
                    <a:pt x="41911" y="193257"/>
                  </a:lnTo>
                  <a:lnTo>
                    <a:pt x="42074" y="252037"/>
                  </a:lnTo>
                  <a:lnTo>
                    <a:pt x="42106" y="314298"/>
                  </a:lnTo>
                  <a:lnTo>
                    <a:pt x="40943" y="375685"/>
                  </a:lnTo>
                  <a:lnTo>
                    <a:pt x="34878" y="425740"/>
                  </a:lnTo>
                  <a:lnTo>
                    <a:pt x="32561" y="476445"/>
                  </a:lnTo>
                  <a:lnTo>
                    <a:pt x="28659" y="536093"/>
                  </a:lnTo>
                  <a:lnTo>
                    <a:pt x="22559" y="592936"/>
                  </a:lnTo>
                  <a:lnTo>
                    <a:pt x="9802" y="651820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232455" y="3876486"/>
              <a:ext cx="417003" cy="429670"/>
            </a:xfrm>
            <a:custGeom>
              <a:avLst/>
              <a:gdLst/>
              <a:ahLst/>
              <a:cxnLst/>
              <a:rect l="0" t="0" r="0" b="0"/>
              <a:pathLst>
                <a:path w="417003" h="429670">
                  <a:moveTo>
                    <a:pt x="0" y="124343"/>
                  </a:moveTo>
                  <a:lnTo>
                    <a:pt x="42662" y="63470"/>
                  </a:lnTo>
                  <a:lnTo>
                    <a:pt x="58736" y="48155"/>
                  </a:lnTo>
                  <a:lnTo>
                    <a:pt x="120588" y="12173"/>
                  </a:lnTo>
                  <a:lnTo>
                    <a:pt x="161812" y="2200"/>
                  </a:lnTo>
                  <a:lnTo>
                    <a:pt x="223729" y="0"/>
                  </a:lnTo>
                  <a:lnTo>
                    <a:pt x="275301" y="9617"/>
                  </a:lnTo>
                  <a:lnTo>
                    <a:pt x="302511" y="18371"/>
                  </a:lnTo>
                  <a:lnTo>
                    <a:pt x="360920" y="56878"/>
                  </a:lnTo>
                  <a:lnTo>
                    <a:pt x="384840" y="78487"/>
                  </a:lnTo>
                  <a:lnTo>
                    <a:pt x="401156" y="110886"/>
                  </a:lnTo>
                  <a:lnTo>
                    <a:pt x="415980" y="170991"/>
                  </a:lnTo>
                  <a:lnTo>
                    <a:pt x="417002" y="229137"/>
                  </a:lnTo>
                  <a:lnTo>
                    <a:pt x="406285" y="280094"/>
                  </a:lnTo>
                  <a:lnTo>
                    <a:pt x="376092" y="331190"/>
                  </a:lnTo>
                  <a:lnTo>
                    <a:pt x="345402" y="364225"/>
                  </a:lnTo>
                  <a:lnTo>
                    <a:pt x="293702" y="396941"/>
                  </a:lnTo>
                  <a:lnTo>
                    <a:pt x="231627" y="429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52471" y="4064000"/>
              <a:ext cx="251720" cy="316884"/>
            </a:xfrm>
            <a:custGeom>
              <a:avLst/>
              <a:gdLst/>
              <a:ahLst/>
              <a:cxnLst/>
              <a:rect l="0" t="0" r="0" b="0"/>
              <a:pathLst>
                <a:path w="251720" h="316884">
                  <a:moveTo>
                    <a:pt x="169581" y="0"/>
                  </a:moveTo>
                  <a:lnTo>
                    <a:pt x="115436" y="14572"/>
                  </a:lnTo>
                  <a:lnTo>
                    <a:pt x="90534" y="27533"/>
                  </a:lnTo>
                  <a:lnTo>
                    <a:pt x="55484" y="64450"/>
                  </a:lnTo>
                  <a:lnTo>
                    <a:pt x="18898" y="124387"/>
                  </a:lnTo>
                  <a:lnTo>
                    <a:pt x="4735" y="151600"/>
                  </a:lnTo>
                  <a:lnTo>
                    <a:pt x="0" y="182411"/>
                  </a:lnTo>
                  <a:lnTo>
                    <a:pt x="6491" y="244262"/>
                  </a:lnTo>
                  <a:lnTo>
                    <a:pt x="18718" y="266878"/>
                  </a:lnTo>
                  <a:lnTo>
                    <a:pt x="55162" y="300461"/>
                  </a:lnTo>
                  <a:lnTo>
                    <a:pt x="85766" y="316883"/>
                  </a:lnTo>
                  <a:lnTo>
                    <a:pt x="109713" y="315922"/>
                  </a:lnTo>
                  <a:lnTo>
                    <a:pt x="157625" y="296240"/>
                  </a:lnTo>
                  <a:lnTo>
                    <a:pt x="213033" y="250422"/>
                  </a:lnTo>
                  <a:lnTo>
                    <a:pt x="238087" y="214839"/>
                  </a:lnTo>
                  <a:lnTo>
                    <a:pt x="249151" y="174660"/>
                  </a:lnTo>
                  <a:lnTo>
                    <a:pt x="251719" y="117992"/>
                  </a:lnTo>
                  <a:lnTo>
                    <a:pt x="243961" y="72265"/>
                  </a:lnTo>
                  <a:lnTo>
                    <a:pt x="233444" y="51225"/>
                  </a:lnTo>
                  <a:lnTo>
                    <a:pt x="217851" y="37194"/>
                  </a:lnTo>
                  <a:lnTo>
                    <a:pt x="195581" y="25838"/>
                  </a:lnTo>
                  <a:lnTo>
                    <a:pt x="18010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27336" y="4029163"/>
              <a:ext cx="294799" cy="352827"/>
            </a:xfrm>
            <a:custGeom>
              <a:avLst/>
              <a:gdLst/>
              <a:ahLst/>
              <a:cxnLst/>
              <a:rect l="0" t="0" r="0" b="0"/>
              <a:pathLst>
                <a:path w="294799" h="352827">
                  <a:moveTo>
                    <a:pt x="0" y="140122"/>
                  </a:moveTo>
                  <a:lnTo>
                    <a:pt x="62281" y="156910"/>
                  </a:lnTo>
                  <a:lnTo>
                    <a:pt x="119451" y="160336"/>
                  </a:lnTo>
                  <a:lnTo>
                    <a:pt x="175544" y="155423"/>
                  </a:lnTo>
                  <a:lnTo>
                    <a:pt x="195393" y="146532"/>
                  </a:lnTo>
                  <a:lnTo>
                    <a:pt x="248903" y="101276"/>
                  </a:lnTo>
                  <a:lnTo>
                    <a:pt x="256853" y="81133"/>
                  </a:lnTo>
                  <a:lnTo>
                    <a:pt x="258973" y="69210"/>
                  </a:lnTo>
                  <a:lnTo>
                    <a:pt x="255089" y="49724"/>
                  </a:lnTo>
                  <a:lnTo>
                    <a:pt x="244395" y="33265"/>
                  </a:lnTo>
                  <a:lnTo>
                    <a:pt x="218643" y="12014"/>
                  </a:lnTo>
                  <a:lnTo>
                    <a:pt x="198950" y="2076"/>
                  </a:lnTo>
                  <a:lnTo>
                    <a:pt x="175380" y="0"/>
                  </a:lnTo>
                  <a:lnTo>
                    <a:pt x="149307" y="4146"/>
                  </a:lnTo>
                  <a:lnTo>
                    <a:pt x="86097" y="32369"/>
                  </a:lnTo>
                  <a:lnTo>
                    <a:pt x="70241" y="52068"/>
                  </a:lnTo>
                  <a:lnTo>
                    <a:pt x="50530" y="102841"/>
                  </a:lnTo>
                  <a:lnTo>
                    <a:pt x="44947" y="165166"/>
                  </a:lnTo>
                  <a:lnTo>
                    <a:pt x="52182" y="209413"/>
                  </a:lnTo>
                  <a:lnTo>
                    <a:pt x="74995" y="266286"/>
                  </a:lnTo>
                  <a:lnTo>
                    <a:pt x="102032" y="311402"/>
                  </a:lnTo>
                  <a:lnTo>
                    <a:pt x="122909" y="335411"/>
                  </a:lnTo>
                  <a:lnTo>
                    <a:pt x="155091" y="351753"/>
                  </a:lnTo>
                  <a:lnTo>
                    <a:pt x="199851" y="352826"/>
                  </a:lnTo>
                  <a:lnTo>
                    <a:pt x="250567" y="341538"/>
                  </a:lnTo>
                  <a:lnTo>
                    <a:pt x="294798" y="319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59005" y="3800787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31585" y="0"/>
                  </a:moveTo>
                  <a:lnTo>
                    <a:pt x="24350" y="28726"/>
                  </a:lnTo>
                  <a:lnTo>
                    <a:pt x="18588" y="92112"/>
                  </a:lnTo>
                  <a:lnTo>
                    <a:pt x="12121" y="150386"/>
                  </a:lnTo>
                  <a:lnTo>
                    <a:pt x="11000" y="198457"/>
                  </a:lnTo>
                  <a:lnTo>
                    <a:pt x="10668" y="249745"/>
                  </a:lnTo>
                  <a:lnTo>
                    <a:pt x="10569" y="301986"/>
                  </a:lnTo>
                  <a:lnTo>
                    <a:pt x="10537" y="364805"/>
                  </a:lnTo>
                  <a:lnTo>
                    <a:pt x="9361" y="413937"/>
                  </a:lnTo>
                  <a:lnTo>
                    <a:pt x="2196" y="473053"/>
                  </a:lnTo>
                  <a:lnTo>
                    <a:pt x="650" y="521920"/>
                  </a:lnTo>
                  <a:lnTo>
                    <a:pt x="193" y="571493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22134" y="3979772"/>
              <a:ext cx="294800" cy="31586"/>
            </a:xfrm>
            <a:custGeom>
              <a:avLst/>
              <a:gdLst/>
              <a:ahLst/>
              <a:cxnLst/>
              <a:rect l="0" t="0" r="0" b="0"/>
              <a:pathLst>
                <a:path w="294800" h="31586">
                  <a:moveTo>
                    <a:pt x="294799" y="31585"/>
                  </a:moveTo>
                  <a:lnTo>
                    <a:pt x="245868" y="20132"/>
                  </a:lnTo>
                  <a:lnTo>
                    <a:pt x="191783" y="13374"/>
                  </a:lnTo>
                  <a:lnTo>
                    <a:pt x="136374" y="8252"/>
                  </a:lnTo>
                  <a:lnTo>
                    <a:pt x="80621" y="1630"/>
                  </a:lnTo>
                  <a:lnTo>
                    <a:pt x="21991" y="3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2014-09-18T18:46:05Z</dcterms:created>
  <dcterms:modified xsi:type="dcterms:W3CDTF">2014-09-18T18:47:04Z</dcterms:modified>
</cp:coreProperties>
</file>